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0" r:id="rId6"/>
    <p:sldId id="263" r:id="rId7"/>
    <p:sldId id="264" r:id="rId8"/>
    <p:sldId id="265" r:id="rId9"/>
    <p:sldId id="268" r:id="rId10"/>
    <p:sldId id="267" r:id="rId11"/>
    <p:sldId id="269" r:id="rId12"/>
    <p:sldId id="261" r:id="rId13"/>
    <p:sldId id="266"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5D295E-F98F-470C-B3C7-70864E2C7A8B}" v="95" dt="2023-04-24T15:26:44.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150" d="100"/>
          <a:sy n="150" d="100"/>
        </p:scale>
        <p:origin x="552"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yu Chen" userId="bf9a7f0f-6106-46ca-8a33-7f90adcde383" providerId="ADAL" clId="{DF5D295E-F98F-470C-B3C7-70864E2C7A8B}"/>
    <pc:docChg chg="undo custSel addSld delSld modSld sldOrd">
      <pc:chgData name="Siyu Chen" userId="bf9a7f0f-6106-46ca-8a33-7f90adcde383" providerId="ADAL" clId="{DF5D295E-F98F-470C-B3C7-70864E2C7A8B}" dt="2023-04-24T15:30:04.423" v="916" actId="14100"/>
      <pc:docMkLst>
        <pc:docMk/>
      </pc:docMkLst>
      <pc:sldChg chg="modSp mod">
        <pc:chgData name="Siyu Chen" userId="bf9a7f0f-6106-46ca-8a33-7f90adcde383" providerId="ADAL" clId="{DF5D295E-F98F-470C-B3C7-70864E2C7A8B}" dt="2023-04-24T15:28:26.637" v="908" actId="1076"/>
        <pc:sldMkLst>
          <pc:docMk/>
          <pc:sldMk cId="1320538076" sldId="257"/>
        </pc:sldMkLst>
        <pc:spChg chg="mod">
          <ac:chgData name="Siyu Chen" userId="bf9a7f0f-6106-46ca-8a33-7f90adcde383" providerId="ADAL" clId="{DF5D295E-F98F-470C-B3C7-70864E2C7A8B}" dt="2023-04-24T15:28:26.637" v="908" actId="1076"/>
          <ac:spMkLst>
            <pc:docMk/>
            <pc:sldMk cId="1320538076" sldId="257"/>
            <ac:spMk id="19" creationId="{FBF3E85B-E0D3-EB0E-5D45-F2650A1206A8}"/>
          </ac:spMkLst>
        </pc:spChg>
      </pc:sldChg>
      <pc:sldChg chg="delSp modSp mod">
        <pc:chgData name="Siyu Chen" userId="bf9a7f0f-6106-46ca-8a33-7f90adcde383" providerId="ADAL" clId="{DF5D295E-F98F-470C-B3C7-70864E2C7A8B}" dt="2023-04-23T21:25:25.699" v="52" actId="20577"/>
        <pc:sldMkLst>
          <pc:docMk/>
          <pc:sldMk cId="3929802450" sldId="261"/>
        </pc:sldMkLst>
        <pc:spChg chg="del mod ord">
          <ac:chgData name="Siyu Chen" userId="bf9a7f0f-6106-46ca-8a33-7f90adcde383" providerId="ADAL" clId="{DF5D295E-F98F-470C-B3C7-70864E2C7A8B}" dt="2023-04-23T21:24:33.337" v="35" actId="478"/>
          <ac:spMkLst>
            <pc:docMk/>
            <pc:sldMk cId="3929802450" sldId="261"/>
            <ac:spMk id="5" creationId="{B08E2B81-F2D0-521E-D084-F8BA402E910A}"/>
          </ac:spMkLst>
        </pc:spChg>
        <pc:spChg chg="mod">
          <ac:chgData name="Siyu Chen" userId="bf9a7f0f-6106-46ca-8a33-7f90adcde383" providerId="ADAL" clId="{DF5D295E-F98F-470C-B3C7-70864E2C7A8B}" dt="2023-04-23T21:25:25.699" v="52" actId="20577"/>
          <ac:spMkLst>
            <pc:docMk/>
            <pc:sldMk cId="3929802450" sldId="261"/>
            <ac:spMk id="12" creationId="{E874A3DA-DE0C-32BF-D3B8-31146EBDA396}"/>
          </ac:spMkLst>
        </pc:spChg>
        <pc:spChg chg="mod ord">
          <ac:chgData name="Siyu Chen" userId="bf9a7f0f-6106-46ca-8a33-7f90adcde383" providerId="ADAL" clId="{DF5D295E-F98F-470C-B3C7-70864E2C7A8B}" dt="2023-04-23T21:24:53.736" v="38" actId="14100"/>
          <ac:spMkLst>
            <pc:docMk/>
            <pc:sldMk cId="3929802450" sldId="261"/>
            <ac:spMk id="13" creationId="{FE53A003-838B-13BA-4F76-05A2AB70174F}"/>
          </ac:spMkLst>
        </pc:spChg>
      </pc:sldChg>
      <pc:sldChg chg="addSp delSp modSp mod">
        <pc:chgData name="Siyu Chen" userId="bf9a7f0f-6106-46ca-8a33-7f90adcde383" providerId="ADAL" clId="{DF5D295E-F98F-470C-B3C7-70864E2C7A8B}" dt="2023-04-24T15:28:54.865" v="912" actId="20577"/>
        <pc:sldMkLst>
          <pc:docMk/>
          <pc:sldMk cId="3606716862" sldId="263"/>
        </pc:sldMkLst>
        <pc:spChg chg="mod">
          <ac:chgData name="Siyu Chen" userId="bf9a7f0f-6106-46ca-8a33-7f90adcde383" providerId="ADAL" clId="{DF5D295E-F98F-470C-B3C7-70864E2C7A8B}" dt="2023-04-24T15:28:54.865" v="912" actId="20577"/>
          <ac:spMkLst>
            <pc:docMk/>
            <pc:sldMk cId="3606716862" sldId="263"/>
            <ac:spMk id="4" creationId="{C651B1D2-C072-BE49-C942-21ADCD5CE03A}"/>
          </ac:spMkLst>
        </pc:spChg>
        <pc:spChg chg="add mod">
          <ac:chgData name="Siyu Chen" userId="bf9a7f0f-6106-46ca-8a33-7f90adcde383" providerId="ADAL" clId="{DF5D295E-F98F-470C-B3C7-70864E2C7A8B}" dt="2023-04-24T14:59:11.529" v="626" actId="14100"/>
          <ac:spMkLst>
            <pc:docMk/>
            <pc:sldMk cId="3606716862" sldId="263"/>
            <ac:spMk id="16" creationId="{A0D8E746-03D0-95A1-C893-7725A4E7B992}"/>
          </ac:spMkLst>
        </pc:spChg>
        <pc:spChg chg="add mod ord">
          <ac:chgData name="Siyu Chen" userId="bf9a7f0f-6106-46ca-8a33-7f90adcde383" providerId="ADAL" clId="{DF5D295E-F98F-470C-B3C7-70864E2C7A8B}" dt="2023-04-24T15:05:16.144" v="749" actId="1076"/>
          <ac:spMkLst>
            <pc:docMk/>
            <pc:sldMk cId="3606716862" sldId="263"/>
            <ac:spMk id="17" creationId="{ECDB8361-D45F-3152-4FFA-C03868EA4E33}"/>
          </ac:spMkLst>
        </pc:spChg>
        <pc:spChg chg="add del">
          <ac:chgData name="Siyu Chen" userId="bf9a7f0f-6106-46ca-8a33-7f90adcde383" providerId="ADAL" clId="{DF5D295E-F98F-470C-B3C7-70864E2C7A8B}" dt="2023-04-24T14:59:34.697" v="631" actId="22"/>
          <ac:spMkLst>
            <pc:docMk/>
            <pc:sldMk cId="3606716862" sldId="263"/>
            <ac:spMk id="19" creationId="{17D3830B-C1DF-5B40-69B5-618EF5D1CE2C}"/>
          </ac:spMkLst>
        </pc:spChg>
        <pc:spChg chg="add mod">
          <ac:chgData name="Siyu Chen" userId="bf9a7f0f-6106-46ca-8a33-7f90adcde383" providerId="ADAL" clId="{DF5D295E-F98F-470C-B3C7-70864E2C7A8B}" dt="2023-04-24T15:00:04.232" v="655" actId="20577"/>
          <ac:spMkLst>
            <pc:docMk/>
            <pc:sldMk cId="3606716862" sldId="263"/>
            <ac:spMk id="20" creationId="{D40EA033-4492-85F2-611F-AD88F4181347}"/>
          </ac:spMkLst>
        </pc:spChg>
        <pc:spChg chg="add mod">
          <ac:chgData name="Siyu Chen" userId="bf9a7f0f-6106-46ca-8a33-7f90adcde383" providerId="ADAL" clId="{DF5D295E-F98F-470C-B3C7-70864E2C7A8B}" dt="2023-04-24T15:01:27.245" v="668" actId="20577"/>
          <ac:spMkLst>
            <pc:docMk/>
            <pc:sldMk cId="3606716862" sldId="263"/>
            <ac:spMk id="21" creationId="{3BE96651-FD2F-16FA-BE35-C8035A71738B}"/>
          </ac:spMkLst>
        </pc:spChg>
        <pc:spChg chg="add mod ord">
          <ac:chgData name="Siyu Chen" userId="bf9a7f0f-6106-46ca-8a33-7f90adcde383" providerId="ADAL" clId="{DF5D295E-F98F-470C-B3C7-70864E2C7A8B}" dt="2023-04-24T15:04:47.773" v="744" actId="167"/>
          <ac:spMkLst>
            <pc:docMk/>
            <pc:sldMk cId="3606716862" sldId="263"/>
            <ac:spMk id="22" creationId="{39F938B3-8988-2704-D60E-0D39E519C6CB}"/>
          </ac:spMkLst>
        </pc:spChg>
        <pc:spChg chg="add mod">
          <ac:chgData name="Siyu Chen" userId="bf9a7f0f-6106-46ca-8a33-7f90adcde383" providerId="ADAL" clId="{DF5D295E-F98F-470C-B3C7-70864E2C7A8B}" dt="2023-04-24T15:06:31.687" v="790" actId="14100"/>
          <ac:spMkLst>
            <pc:docMk/>
            <pc:sldMk cId="3606716862" sldId="263"/>
            <ac:spMk id="23" creationId="{B628F9B6-BA75-DF51-900A-7DB3E6915ECB}"/>
          </ac:spMkLst>
        </pc:spChg>
        <pc:picChg chg="add mod">
          <ac:chgData name="Siyu Chen" userId="bf9a7f0f-6106-46ca-8a33-7f90adcde383" providerId="ADAL" clId="{DF5D295E-F98F-470C-B3C7-70864E2C7A8B}" dt="2023-04-24T14:56:12.815" v="592" actId="1076"/>
          <ac:picMkLst>
            <pc:docMk/>
            <pc:sldMk cId="3606716862" sldId="263"/>
            <ac:picMk id="3" creationId="{93939316-5679-2155-C46A-567B812FF0DD}"/>
          </ac:picMkLst>
        </pc:picChg>
        <pc:picChg chg="mod">
          <ac:chgData name="Siyu Chen" userId="bf9a7f0f-6106-46ca-8a33-7f90adcde383" providerId="ADAL" clId="{DF5D295E-F98F-470C-B3C7-70864E2C7A8B}" dt="2023-04-24T14:56:57.585" v="595" actId="1076"/>
          <ac:picMkLst>
            <pc:docMk/>
            <pc:sldMk cId="3606716862" sldId="263"/>
            <ac:picMk id="7" creationId="{96E86D5A-DC02-B692-10DB-6B398A384D3B}"/>
          </ac:picMkLst>
        </pc:picChg>
        <pc:picChg chg="mod ord">
          <ac:chgData name="Siyu Chen" userId="bf9a7f0f-6106-46ca-8a33-7f90adcde383" providerId="ADAL" clId="{DF5D295E-F98F-470C-B3C7-70864E2C7A8B}" dt="2023-04-24T15:05:27.402" v="750" actId="1076"/>
          <ac:picMkLst>
            <pc:docMk/>
            <pc:sldMk cId="3606716862" sldId="263"/>
            <ac:picMk id="8" creationId="{325487AC-0B7E-30A1-1DE9-1149F4407624}"/>
          </ac:picMkLst>
        </pc:picChg>
        <pc:picChg chg="add del mod">
          <ac:chgData name="Siyu Chen" userId="bf9a7f0f-6106-46ca-8a33-7f90adcde383" providerId="ADAL" clId="{DF5D295E-F98F-470C-B3C7-70864E2C7A8B}" dt="2023-04-24T14:54:10.424" v="580" actId="478"/>
          <ac:picMkLst>
            <pc:docMk/>
            <pc:sldMk cId="3606716862" sldId="263"/>
            <ac:picMk id="11" creationId="{4572F187-7A3F-3F52-FE54-358FD8F61C9A}"/>
          </ac:picMkLst>
        </pc:picChg>
        <pc:picChg chg="add mod">
          <ac:chgData name="Siyu Chen" userId="bf9a7f0f-6106-46ca-8a33-7f90adcde383" providerId="ADAL" clId="{DF5D295E-F98F-470C-B3C7-70864E2C7A8B}" dt="2023-04-24T14:56:40.319" v="593" actId="1076"/>
          <ac:picMkLst>
            <pc:docMk/>
            <pc:sldMk cId="3606716862" sldId="263"/>
            <ac:picMk id="13" creationId="{8035F7BC-21A2-5C24-8ECC-9FAC64847E26}"/>
          </ac:picMkLst>
        </pc:picChg>
        <pc:picChg chg="add mod">
          <ac:chgData name="Siyu Chen" userId="bf9a7f0f-6106-46ca-8a33-7f90adcde383" providerId="ADAL" clId="{DF5D295E-F98F-470C-B3C7-70864E2C7A8B}" dt="2023-04-24T14:56:40.319" v="593" actId="1076"/>
          <ac:picMkLst>
            <pc:docMk/>
            <pc:sldMk cId="3606716862" sldId="263"/>
            <ac:picMk id="15" creationId="{2448039C-FFBE-3BC5-8E64-360F9F91CAB8}"/>
          </ac:picMkLst>
        </pc:picChg>
      </pc:sldChg>
      <pc:sldChg chg="addSp delSp modSp mod">
        <pc:chgData name="Siyu Chen" userId="bf9a7f0f-6106-46ca-8a33-7f90adcde383" providerId="ADAL" clId="{DF5D295E-F98F-470C-B3C7-70864E2C7A8B}" dt="2023-04-24T15:07:48.886" v="804" actId="1076"/>
        <pc:sldMkLst>
          <pc:docMk/>
          <pc:sldMk cId="263780164" sldId="264"/>
        </pc:sldMkLst>
        <pc:spChg chg="add mod">
          <ac:chgData name="Siyu Chen" userId="bf9a7f0f-6106-46ca-8a33-7f90adcde383" providerId="ADAL" clId="{DF5D295E-F98F-470C-B3C7-70864E2C7A8B}" dt="2023-04-24T15:04:03.985" v="739" actId="1076"/>
          <ac:spMkLst>
            <pc:docMk/>
            <pc:sldMk cId="263780164" sldId="264"/>
            <ac:spMk id="3" creationId="{187F57DD-1F0A-CDEA-98B3-7697B12E5842}"/>
          </ac:spMkLst>
        </pc:spChg>
        <pc:spChg chg="add mod">
          <ac:chgData name="Siyu Chen" userId="bf9a7f0f-6106-46ca-8a33-7f90adcde383" providerId="ADAL" clId="{DF5D295E-F98F-470C-B3C7-70864E2C7A8B}" dt="2023-04-24T15:07:48.886" v="804" actId="1076"/>
          <ac:spMkLst>
            <pc:docMk/>
            <pc:sldMk cId="263780164" sldId="264"/>
            <ac:spMk id="10" creationId="{354AD753-0404-93ED-95DD-018E9BD8E13B}"/>
          </ac:spMkLst>
        </pc:spChg>
        <pc:picChg chg="add del mod">
          <ac:chgData name="Siyu Chen" userId="bf9a7f0f-6106-46ca-8a33-7f90adcde383" providerId="ADAL" clId="{DF5D295E-F98F-470C-B3C7-70864E2C7A8B}" dt="2023-04-24T15:02:26.772" v="671" actId="478"/>
          <ac:picMkLst>
            <pc:docMk/>
            <pc:sldMk cId="263780164" sldId="264"/>
            <ac:picMk id="2" creationId="{68DCF35C-E381-5561-3D56-9BFB6D94FB9C}"/>
          </ac:picMkLst>
        </pc:picChg>
        <pc:picChg chg="mod">
          <ac:chgData name="Siyu Chen" userId="bf9a7f0f-6106-46ca-8a33-7f90adcde383" providerId="ADAL" clId="{DF5D295E-F98F-470C-B3C7-70864E2C7A8B}" dt="2023-04-24T15:03:52.569" v="738" actId="1076"/>
          <ac:picMkLst>
            <pc:docMk/>
            <pc:sldMk cId="263780164" sldId="264"/>
            <ac:picMk id="8" creationId="{1C19E92B-1EF2-4704-3926-425A37B8B614}"/>
          </ac:picMkLst>
        </pc:picChg>
        <pc:picChg chg="add mod ord">
          <ac:chgData name="Siyu Chen" userId="bf9a7f0f-6106-46ca-8a33-7f90adcde383" providerId="ADAL" clId="{DF5D295E-F98F-470C-B3C7-70864E2C7A8B}" dt="2023-04-24T15:03:52.569" v="738" actId="1076"/>
          <ac:picMkLst>
            <pc:docMk/>
            <pc:sldMk cId="263780164" sldId="264"/>
            <ac:picMk id="9" creationId="{689F606A-C396-0E3B-2575-99ED018F43EB}"/>
          </ac:picMkLst>
        </pc:picChg>
      </pc:sldChg>
      <pc:sldChg chg="addSp modSp mod">
        <pc:chgData name="Siyu Chen" userId="bf9a7f0f-6106-46ca-8a33-7f90adcde383" providerId="ADAL" clId="{DF5D295E-F98F-470C-B3C7-70864E2C7A8B}" dt="2023-04-24T15:22:48.265" v="881" actId="20577"/>
        <pc:sldMkLst>
          <pc:docMk/>
          <pc:sldMk cId="1226028184" sldId="265"/>
        </pc:sldMkLst>
        <pc:spChg chg="add mod">
          <ac:chgData name="Siyu Chen" userId="bf9a7f0f-6106-46ca-8a33-7f90adcde383" providerId="ADAL" clId="{DF5D295E-F98F-470C-B3C7-70864E2C7A8B}" dt="2023-04-24T15:22:04.114" v="869" actId="1076"/>
          <ac:spMkLst>
            <pc:docMk/>
            <pc:sldMk cId="1226028184" sldId="265"/>
            <ac:spMk id="7" creationId="{3B70C50D-817C-476F-737B-1773FC90D9FE}"/>
          </ac:spMkLst>
        </pc:spChg>
        <pc:spChg chg="add mod">
          <ac:chgData name="Siyu Chen" userId="bf9a7f0f-6106-46ca-8a33-7f90adcde383" providerId="ADAL" clId="{DF5D295E-F98F-470C-B3C7-70864E2C7A8B}" dt="2023-04-24T15:22:48.265" v="881" actId="20577"/>
          <ac:spMkLst>
            <pc:docMk/>
            <pc:sldMk cId="1226028184" sldId="265"/>
            <ac:spMk id="9" creationId="{9AD9ED17-3223-D80E-A40A-48376B646699}"/>
          </ac:spMkLst>
        </pc:spChg>
        <pc:picChg chg="add mod">
          <ac:chgData name="Siyu Chen" userId="bf9a7f0f-6106-46ca-8a33-7f90adcde383" providerId="ADAL" clId="{DF5D295E-F98F-470C-B3C7-70864E2C7A8B}" dt="2023-04-24T15:21:51.137" v="867" actId="1076"/>
          <ac:picMkLst>
            <pc:docMk/>
            <pc:sldMk cId="1226028184" sldId="265"/>
            <ac:picMk id="3" creationId="{CB9910AE-F9E8-7A86-E8C0-F3C660111D7D}"/>
          </ac:picMkLst>
        </pc:picChg>
        <pc:picChg chg="mod">
          <ac:chgData name="Siyu Chen" userId="bf9a7f0f-6106-46ca-8a33-7f90adcde383" providerId="ADAL" clId="{DF5D295E-F98F-470C-B3C7-70864E2C7A8B}" dt="2023-04-24T15:21:31.728" v="863" actId="14100"/>
          <ac:picMkLst>
            <pc:docMk/>
            <pc:sldMk cId="1226028184" sldId="265"/>
            <ac:picMk id="8" creationId="{6246CC63-5CB7-5C3A-0909-77BBDD4A3190}"/>
          </ac:picMkLst>
        </pc:picChg>
      </pc:sldChg>
      <pc:sldChg chg="delSp add del mod">
        <pc:chgData name="Siyu Chen" userId="bf9a7f0f-6106-46ca-8a33-7f90adcde383" providerId="ADAL" clId="{DF5D295E-F98F-470C-B3C7-70864E2C7A8B}" dt="2023-04-23T21:22:28.713" v="2" actId="47"/>
        <pc:sldMkLst>
          <pc:docMk/>
          <pc:sldMk cId="93331872" sldId="266"/>
        </pc:sldMkLst>
        <pc:spChg chg="del">
          <ac:chgData name="Siyu Chen" userId="bf9a7f0f-6106-46ca-8a33-7f90adcde383" providerId="ADAL" clId="{DF5D295E-F98F-470C-B3C7-70864E2C7A8B}" dt="2023-04-23T21:22:23.693" v="1" actId="478"/>
          <ac:spMkLst>
            <pc:docMk/>
            <pc:sldMk cId="93331872" sldId="266"/>
            <ac:spMk id="5" creationId="{B08E2B81-F2D0-521E-D084-F8BA402E910A}"/>
          </ac:spMkLst>
        </pc:spChg>
        <pc:spChg chg="del">
          <ac:chgData name="Siyu Chen" userId="bf9a7f0f-6106-46ca-8a33-7f90adcde383" providerId="ADAL" clId="{DF5D295E-F98F-470C-B3C7-70864E2C7A8B}" dt="2023-04-23T21:22:23.693" v="1" actId="478"/>
          <ac:spMkLst>
            <pc:docMk/>
            <pc:sldMk cId="93331872" sldId="266"/>
            <ac:spMk id="9" creationId="{23B4DF04-5222-E4B9-4394-9F4B2F3976D1}"/>
          </ac:spMkLst>
        </pc:spChg>
        <pc:spChg chg="del">
          <ac:chgData name="Siyu Chen" userId="bf9a7f0f-6106-46ca-8a33-7f90adcde383" providerId="ADAL" clId="{DF5D295E-F98F-470C-B3C7-70864E2C7A8B}" dt="2023-04-23T21:22:23.693" v="1" actId="478"/>
          <ac:spMkLst>
            <pc:docMk/>
            <pc:sldMk cId="93331872" sldId="266"/>
            <ac:spMk id="10" creationId="{963F16A8-5E6F-566E-58BE-96058727B700}"/>
          </ac:spMkLst>
        </pc:spChg>
        <pc:spChg chg="del">
          <ac:chgData name="Siyu Chen" userId="bf9a7f0f-6106-46ca-8a33-7f90adcde383" providerId="ADAL" clId="{DF5D295E-F98F-470C-B3C7-70864E2C7A8B}" dt="2023-04-23T21:22:23.693" v="1" actId="478"/>
          <ac:spMkLst>
            <pc:docMk/>
            <pc:sldMk cId="93331872" sldId="266"/>
            <ac:spMk id="12" creationId="{E874A3DA-DE0C-32BF-D3B8-31146EBDA396}"/>
          </ac:spMkLst>
        </pc:spChg>
      </pc:sldChg>
      <pc:sldChg chg="addSp modSp add mod">
        <pc:chgData name="Siyu Chen" userId="bf9a7f0f-6106-46ca-8a33-7f90adcde383" providerId="ADAL" clId="{DF5D295E-F98F-470C-B3C7-70864E2C7A8B}" dt="2023-04-23T21:22:56.984" v="29" actId="20577"/>
        <pc:sldMkLst>
          <pc:docMk/>
          <pc:sldMk cId="2029447545" sldId="266"/>
        </pc:sldMkLst>
        <pc:spChg chg="add mod">
          <ac:chgData name="Siyu Chen" userId="bf9a7f0f-6106-46ca-8a33-7f90adcde383" providerId="ADAL" clId="{DF5D295E-F98F-470C-B3C7-70864E2C7A8B}" dt="2023-04-23T21:22:38.454" v="4"/>
          <ac:spMkLst>
            <pc:docMk/>
            <pc:sldMk cId="2029447545" sldId="266"/>
            <ac:spMk id="2" creationId="{97F0FF7C-80CC-DB82-D5D7-02E05F0AB1A5}"/>
          </ac:spMkLst>
        </pc:spChg>
        <pc:spChg chg="mod">
          <ac:chgData name="Siyu Chen" userId="bf9a7f0f-6106-46ca-8a33-7f90adcde383" providerId="ADAL" clId="{DF5D295E-F98F-470C-B3C7-70864E2C7A8B}" dt="2023-04-23T21:22:56.984" v="29" actId="20577"/>
          <ac:spMkLst>
            <pc:docMk/>
            <pc:sldMk cId="2029447545" sldId="266"/>
            <ac:spMk id="4" creationId="{DB6E8BA0-3714-B632-0BE4-407EBF3E26E2}"/>
          </ac:spMkLst>
        </pc:spChg>
      </pc:sldChg>
      <pc:sldChg chg="addSp delSp modSp new mod ord">
        <pc:chgData name="Siyu Chen" userId="bf9a7f0f-6106-46ca-8a33-7f90adcde383" providerId="ADAL" clId="{DF5D295E-F98F-470C-B3C7-70864E2C7A8B}" dt="2023-04-24T15:24:58.558" v="890" actId="1076"/>
        <pc:sldMkLst>
          <pc:docMk/>
          <pc:sldMk cId="944463415" sldId="267"/>
        </pc:sldMkLst>
        <pc:spChg chg="del">
          <ac:chgData name="Siyu Chen" userId="bf9a7f0f-6106-46ca-8a33-7f90adcde383" providerId="ADAL" clId="{DF5D295E-F98F-470C-B3C7-70864E2C7A8B}" dt="2023-04-23T21:34:11.282" v="54" actId="478"/>
          <ac:spMkLst>
            <pc:docMk/>
            <pc:sldMk cId="944463415" sldId="267"/>
            <ac:spMk id="2" creationId="{11B6F9F1-FC55-BAE6-C02C-0DCB76B0A13D}"/>
          </ac:spMkLst>
        </pc:spChg>
        <pc:spChg chg="del">
          <ac:chgData name="Siyu Chen" userId="bf9a7f0f-6106-46ca-8a33-7f90adcde383" providerId="ADAL" clId="{DF5D295E-F98F-470C-B3C7-70864E2C7A8B}" dt="2023-04-23T21:34:13.169" v="55" actId="478"/>
          <ac:spMkLst>
            <pc:docMk/>
            <pc:sldMk cId="944463415" sldId="267"/>
            <ac:spMk id="3" creationId="{4D61743C-81E3-5CD0-CFE9-9CECB478F495}"/>
          </ac:spMkLst>
        </pc:spChg>
        <pc:spChg chg="add mod">
          <ac:chgData name="Siyu Chen" userId="bf9a7f0f-6106-46ca-8a33-7f90adcde383" providerId="ADAL" clId="{DF5D295E-F98F-470C-B3C7-70864E2C7A8B}" dt="2023-04-23T21:49:50.623" v="234" actId="14100"/>
          <ac:spMkLst>
            <pc:docMk/>
            <pc:sldMk cId="944463415" sldId="267"/>
            <ac:spMk id="4" creationId="{F8F6CFFC-FBBC-86A4-CDC7-3BBC06B96CDD}"/>
          </ac:spMkLst>
        </pc:spChg>
        <pc:spChg chg="add mod">
          <ac:chgData name="Siyu Chen" userId="bf9a7f0f-6106-46ca-8a33-7f90adcde383" providerId="ADAL" clId="{DF5D295E-F98F-470C-B3C7-70864E2C7A8B}" dt="2023-04-23T21:34:31.953" v="56"/>
          <ac:spMkLst>
            <pc:docMk/>
            <pc:sldMk cId="944463415" sldId="267"/>
            <ac:spMk id="5" creationId="{65F45F6B-980E-501C-C204-9C4F54EDD3E4}"/>
          </ac:spMkLst>
        </pc:spChg>
        <pc:spChg chg="add mod">
          <ac:chgData name="Siyu Chen" userId="bf9a7f0f-6106-46ca-8a33-7f90adcde383" providerId="ADAL" clId="{DF5D295E-F98F-470C-B3C7-70864E2C7A8B}" dt="2023-04-23T21:34:31.953" v="56"/>
          <ac:spMkLst>
            <pc:docMk/>
            <pc:sldMk cId="944463415" sldId="267"/>
            <ac:spMk id="6" creationId="{0314FE1E-55F1-A2F5-9E40-3AB1611CABF2}"/>
          </ac:spMkLst>
        </pc:spChg>
        <pc:spChg chg="add mod">
          <ac:chgData name="Siyu Chen" userId="bf9a7f0f-6106-46ca-8a33-7f90adcde383" providerId="ADAL" clId="{DF5D295E-F98F-470C-B3C7-70864E2C7A8B}" dt="2023-04-24T15:24:46.991" v="889" actId="1076"/>
          <ac:spMkLst>
            <pc:docMk/>
            <pc:sldMk cId="944463415" sldId="267"/>
            <ac:spMk id="7" creationId="{F8DFF4BC-6A28-2901-2222-77055740A209}"/>
          </ac:spMkLst>
        </pc:spChg>
        <pc:picChg chg="add mod">
          <ac:chgData name="Siyu Chen" userId="bf9a7f0f-6106-46ca-8a33-7f90adcde383" providerId="ADAL" clId="{DF5D295E-F98F-470C-B3C7-70864E2C7A8B}" dt="2023-04-24T15:24:30.824" v="886" actId="1076"/>
          <ac:picMkLst>
            <pc:docMk/>
            <pc:sldMk cId="944463415" sldId="267"/>
            <ac:picMk id="3" creationId="{C00733FC-1E7E-F665-C14A-4F559806CE3F}"/>
          </ac:picMkLst>
        </pc:picChg>
        <pc:picChg chg="add mod">
          <ac:chgData name="Siyu Chen" userId="bf9a7f0f-6106-46ca-8a33-7f90adcde383" providerId="ADAL" clId="{DF5D295E-F98F-470C-B3C7-70864E2C7A8B}" dt="2023-04-24T15:24:58.558" v="890" actId="1076"/>
          <ac:picMkLst>
            <pc:docMk/>
            <pc:sldMk cId="944463415" sldId="267"/>
            <ac:picMk id="8" creationId="{86F6265F-CBFF-6870-9B76-B77493EC8980}"/>
          </ac:picMkLst>
        </pc:picChg>
      </pc:sldChg>
      <pc:sldChg chg="addSp delSp modSp new mod ord">
        <pc:chgData name="Siyu Chen" userId="bf9a7f0f-6106-46ca-8a33-7f90adcde383" providerId="ADAL" clId="{DF5D295E-F98F-470C-B3C7-70864E2C7A8B}" dt="2023-04-24T15:23:42.313" v="882" actId="478"/>
        <pc:sldMkLst>
          <pc:docMk/>
          <pc:sldMk cId="311996652" sldId="268"/>
        </pc:sldMkLst>
        <pc:spChg chg="del">
          <ac:chgData name="Siyu Chen" userId="bf9a7f0f-6106-46ca-8a33-7f90adcde383" providerId="ADAL" clId="{DF5D295E-F98F-470C-B3C7-70864E2C7A8B}" dt="2023-04-23T21:34:36.975" v="58" actId="478"/>
          <ac:spMkLst>
            <pc:docMk/>
            <pc:sldMk cId="311996652" sldId="268"/>
            <ac:spMk id="2" creationId="{6901853D-0991-B199-A50D-28F761A752DD}"/>
          </ac:spMkLst>
        </pc:spChg>
        <pc:spChg chg="add mod">
          <ac:chgData name="Siyu Chen" userId="bf9a7f0f-6106-46ca-8a33-7f90adcde383" providerId="ADAL" clId="{DF5D295E-F98F-470C-B3C7-70864E2C7A8B}" dt="2023-04-24T15:12:49.439" v="810" actId="1076"/>
          <ac:spMkLst>
            <pc:docMk/>
            <pc:sldMk cId="311996652" sldId="268"/>
            <ac:spMk id="2" creationId="{B93856DE-3918-318D-E75F-30098B77DFEE}"/>
          </ac:spMkLst>
        </pc:spChg>
        <pc:spChg chg="del mod">
          <ac:chgData name="Siyu Chen" userId="bf9a7f0f-6106-46ca-8a33-7f90adcde383" providerId="ADAL" clId="{DF5D295E-F98F-470C-B3C7-70864E2C7A8B}" dt="2023-04-23T21:34:39.245" v="60" actId="478"/>
          <ac:spMkLst>
            <pc:docMk/>
            <pc:sldMk cId="311996652" sldId="268"/>
            <ac:spMk id="3" creationId="{08D0B795-627D-E561-44C2-694173104074}"/>
          </ac:spMkLst>
        </pc:spChg>
        <pc:spChg chg="add del mod">
          <ac:chgData name="Siyu Chen" userId="bf9a7f0f-6106-46ca-8a33-7f90adcde383" providerId="ADAL" clId="{DF5D295E-F98F-470C-B3C7-70864E2C7A8B}" dt="2023-04-23T21:51:18.620" v="242" actId="478"/>
          <ac:spMkLst>
            <pc:docMk/>
            <pc:sldMk cId="311996652" sldId="268"/>
            <ac:spMk id="4" creationId="{2A35BC3E-CB4F-0FDE-ADB2-0CC49CD15216}"/>
          </ac:spMkLst>
        </pc:spChg>
        <pc:spChg chg="add mod">
          <ac:chgData name="Siyu Chen" userId="bf9a7f0f-6106-46ca-8a33-7f90adcde383" providerId="ADAL" clId="{DF5D295E-F98F-470C-B3C7-70864E2C7A8B}" dt="2023-04-23T21:34:40.208" v="61"/>
          <ac:spMkLst>
            <pc:docMk/>
            <pc:sldMk cId="311996652" sldId="268"/>
            <ac:spMk id="5" creationId="{5A9906C0-D215-6A75-D08E-A21BA134E6D7}"/>
          </ac:spMkLst>
        </pc:spChg>
        <pc:spChg chg="add mod">
          <ac:chgData name="Siyu Chen" userId="bf9a7f0f-6106-46ca-8a33-7f90adcde383" providerId="ADAL" clId="{DF5D295E-F98F-470C-B3C7-70864E2C7A8B}" dt="2023-04-23T21:34:40.208" v="61"/>
          <ac:spMkLst>
            <pc:docMk/>
            <pc:sldMk cId="311996652" sldId="268"/>
            <ac:spMk id="6" creationId="{C81FF312-7F1A-276D-379E-52CABE976E48}"/>
          </ac:spMkLst>
        </pc:spChg>
        <pc:spChg chg="add mod">
          <ac:chgData name="Siyu Chen" userId="bf9a7f0f-6106-46ca-8a33-7f90adcde383" providerId="ADAL" clId="{DF5D295E-F98F-470C-B3C7-70864E2C7A8B}" dt="2023-04-23T21:51:34.212" v="243" actId="1076"/>
          <ac:spMkLst>
            <pc:docMk/>
            <pc:sldMk cId="311996652" sldId="268"/>
            <ac:spMk id="8" creationId="{7D6AA722-12BB-6825-BE00-1E31CE1BF666}"/>
          </ac:spMkLst>
        </pc:spChg>
        <pc:spChg chg="add mod">
          <ac:chgData name="Siyu Chen" userId="bf9a7f0f-6106-46ca-8a33-7f90adcde383" providerId="ADAL" clId="{DF5D295E-F98F-470C-B3C7-70864E2C7A8B}" dt="2023-04-24T15:15:05.073" v="828" actId="1038"/>
          <ac:spMkLst>
            <pc:docMk/>
            <pc:sldMk cId="311996652" sldId="268"/>
            <ac:spMk id="10" creationId="{4271EE2A-B002-2E25-A0B8-D4730B798845}"/>
          </ac:spMkLst>
        </pc:spChg>
        <pc:spChg chg="add mod">
          <ac:chgData name="Siyu Chen" userId="bf9a7f0f-6106-46ca-8a33-7f90adcde383" providerId="ADAL" clId="{DF5D295E-F98F-470C-B3C7-70864E2C7A8B}" dt="2023-04-23T22:03:51.359" v="422" actId="1035"/>
          <ac:spMkLst>
            <pc:docMk/>
            <pc:sldMk cId="311996652" sldId="268"/>
            <ac:spMk id="13" creationId="{6B4266B2-DE02-6622-6BDA-F560E9D2B6E3}"/>
          </ac:spMkLst>
        </pc:spChg>
        <pc:spChg chg="add mod">
          <ac:chgData name="Siyu Chen" userId="bf9a7f0f-6106-46ca-8a33-7f90adcde383" providerId="ADAL" clId="{DF5D295E-F98F-470C-B3C7-70864E2C7A8B}" dt="2023-04-23T22:04:24.472" v="428" actId="1076"/>
          <ac:spMkLst>
            <pc:docMk/>
            <pc:sldMk cId="311996652" sldId="268"/>
            <ac:spMk id="14" creationId="{0BB4C3FB-D036-9D79-E181-D39355690343}"/>
          </ac:spMkLst>
        </pc:spChg>
        <pc:spChg chg="add mod">
          <ac:chgData name="Siyu Chen" userId="bf9a7f0f-6106-46ca-8a33-7f90adcde383" providerId="ADAL" clId="{DF5D295E-F98F-470C-B3C7-70864E2C7A8B}" dt="2023-04-23T22:03:51.359" v="422" actId="1035"/>
          <ac:spMkLst>
            <pc:docMk/>
            <pc:sldMk cId="311996652" sldId="268"/>
            <ac:spMk id="15" creationId="{A8775F23-4DFE-43D3-9E01-51C403F881AE}"/>
          </ac:spMkLst>
        </pc:spChg>
        <pc:spChg chg="add mod">
          <ac:chgData name="Siyu Chen" userId="bf9a7f0f-6106-46ca-8a33-7f90adcde383" providerId="ADAL" clId="{DF5D295E-F98F-470C-B3C7-70864E2C7A8B}" dt="2023-04-23T22:04:24.472" v="428" actId="1076"/>
          <ac:spMkLst>
            <pc:docMk/>
            <pc:sldMk cId="311996652" sldId="268"/>
            <ac:spMk id="16" creationId="{15E8CEED-EE41-0BFE-E139-780FA94BF018}"/>
          </ac:spMkLst>
        </pc:spChg>
        <pc:spChg chg="add mod">
          <ac:chgData name="Siyu Chen" userId="bf9a7f0f-6106-46ca-8a33-7f90adcde383" providerId="ADAL" clId="{DF5D295E-F98F-470C-B3C7-70864E2C7A8B}" dt="2023-04-23T22:03:51.359" v="422" actId="1035"/>
          <ac:spMkLst>
            <pc:docMk/>
            <pc:sldMk cId="311996652" sldId="268"/>
            <ac:spMk id="17" creationId="{7556321B-FD39-66EB-A96D-E15D629EFE90}"/>
          </ac:spMkLst>
        </pc:spChg>
        <pc:spChg chg="add mod ord">
          <ac:chgData name="Siyu Chen" userId="bf9a7f0f-6106-46ca-8a33-7f90adcde383" providerId="ADAL" clId="{DF5D295E-F98F-470C-B3C7-70864E2C7A8B}" dt="2023-04-24T15:12:42.119" v="808" actId="1076"/>
          <ac:spMkLst>
            <pc:docMk/>
            <pc:sldMk cId="311996652" sldId="268"/>
            <ac:spMk id="18" creationId="{60253E9F-B984-6C96-0BD8-46C331C2778F}"/>
          </ac:spMkLst>
        </pc:spChg>
        <pc:spChg chg="add mod">
          <ac:chgData name="Siyu Chen" userId="bf9a7f0f-6106-46ca-8a33-7f90adcde383" providerId="ADAL" clId="{DF5D295E-F98F-470C-B3C7-70864E2C7A8B}" dt="2023-04-23T22:03:51.359" v="422" actId="1035"/>
          <ac:spMkLst>
            <pc:docMk/>
            <pc:sldMk cId="311996652" sldId="268"/>
            <ac:spMk id="19" creationId="{A320E0F1-2411-D9D6-57E9-6A33388290C4}"/>
          </ac:spMkLst>
        </pc:spChg>
        <pc:spChg chg="add mod ord">
          <ac:chgData name="Siyu Chen" userId="bf9a7f0f-6106-46ca-8a33-7f90adcde383" providerId="ADAL" clId="{DF5D295E-F98F-470C-B3C7-70864E2C7A8B}" dt="2023-04-23T22:04:37.246" v="430" actId="208"/>
          <ac:spMkLst>
            <pc:docMk/>
            <pc:sldMk cId="311996652" sldId="268"/>
            <ac:spMk id="20" creationId="{F894BCF9-082B-8F63-5312-AF693FB4A829}"/>
          </ac:spMkLst>
        </pc:spChg>
        <pc:spChg chg="add mod">
          <ac:chgData name="Siyu Chen" userId="bf9a7f0f-6106-46ca-8a33-7f90adcde383" providerId="ADAL" clId="{DF5D295E-F98F-470C-B3C7-70864E2C7A8B}" dt="2023-04-23T22:05:11.568" v="447" actId="1076"/>
          <ac:spMkLst>
            <pc:docMk/>
            <pc:sldMk cId="311996652" sldId="268"/>
            <ac:spMk id="21" creationId="{FE49A9AC-FFE3-9BF7-0DD4-FE160A2B3607}"/>
          </ac:spMkLst>
        </pc:spChg>
        <pc:spChg chg="add del mod">
          <ac:chgData name="Siyu Chen" userId="bf9a7f0f-6106-46ca-8a33-7f90adcde383" providerId="ADAL" clId="{DF5D295E-F98F-470C-B3C7-70864E2C7A8B}" dt="2023-04-24T15:23:42.313" v="882" actId="478"/>
          <ac:spMkLst>
            <pc:docMk/>
            <pc:sldMk cId="311996652" sldId="268"/>
            <ac:spMk id="34" creationId="{64307922-73A9-A31E-0CB7-5148FD12F312}"/>
          </ac:spMkLst>
        </pc:spChg>
        <pc:picChg chg="add mod ord">
          <ac:chgData name="Siyu Chen" userId="bf9a7f0f-6106-46ca-8a33-7f90adcde383" providerId="ADAL" clId="{DF5D295E-F98F-470C-B3C7-70864E2C7A8B}" dt="2023-04-24T15:13:31.899" v="816" actId="167"/>
          <ac:picMkLst>
            <pc:docMk/>
            <pc:sldMk cId="311996652" sldId="268"/>
            <ac:picMk id="4" creationId="{6F1EDEF0-F40E-2D79-BCAB-7FA1C0EE3AFB}"/>
          </ac:picMkLst>
        </pc:picChg>
        <pc:picChg chg="add mod">
          <ac:chgData name="Siyu Chen" userId="bf9a7f0f-6106-46ca-8a33-7f90adcde383" providerId="ADAL" clId="{DF5D295E-F98F-470C-B3C7-70864E2C7A8B}" dt="2023-04-24T15:14:38.141" v="821" actId="1076"/>
          <ac:picMkLst>
            <pc:docMk/>
            <pc:sldMk cId="311996652" sldId="268"/>
            <ac:picMk id="9" creationId="{B8AD3969-4454-7045-5FD2-34780700C406}"/>
          </ac:picMkLst>
        </pc:picChg>
        <pc:picChg chg="add del mod">
          <ac:chgData name="Siyu Chen" userId="bf9a7f0f-6106-46ca-8a33-7f90adcde383" providerId="ADAL" clId="{DF5D295E-F98F-470C-B3C7-70864E2C7A8B}" dt="2023-04-23T21:56:14.846" v="313" actId="478"/>
          <ac:picMkLst>
            <pc:docMk/>
            <pc:sldMk cId="311996652" sldId="268"/>
            <ac:picMk id="10" creationId="{C95132A1-F4B5-F3DC-E044-75F81090EC7F}"/>
          </ac:picMkLst>
        </pc:picChg>
        <pc:picChg chg="add del mod">
          <ac:chgData name="Siyu Chen" userId="bf9a7f0f-6106-46ca-8a33-7f90adcde383" providerId="ADAL" clId="{DF5D295E-F98F-470C-B3C7-70864E2C7A8B}" dt="2023-04-23T21:56:15.227" v="314" actId="478"/>
          <ac:picMkLst>
            <pc:docMk/>
            <pc:sldMk cId="311996652" sldId="268"/>
            <ac:picMk id="12" creationId="{244447F6-B85E-A4F7-5BE9-6CBCB2551588}"/>
          </ac:picMkLst>
        </pc:picChg>
        <pc:picChg chg="add mod">
          <ac:chgData name="Siyu Chen" userId="bf9a7f0f-6106-46ca-8a33-7f90adcde383" providerId="ADAL" clId="{DF5D295E-F98F-470C-B3C7-70864E2C7A8B}" dt="2023-04-24T15:15:51.735" v="832" actId="1076"/>
          <ac:picMkLst>
            <pc:docMk/>
            <pc:sldMk cId="311996652" sldId="268"/>
            <ac:picMk id="23" creationId="{56A55F89-F7FB-F874-545D-90CD76AB2B57}"/>
          </ac:picMkLst>
        </pc:picChg>
        <pc:picChg chg="add mod">
          <ac:chgData name="Siyu Chen" userId="bf9a7f0f-6106-46ca-8a33-7f90adcde383" providerId="ADAL" clId="{DF5D295E-F98F-470C-B3C7-70864E2C7A8B}" dt="2023-04-24T15:16:45.126" v="836" actId="1076"/>
          <ac:picMkLst>
            <pc:docMk/>
            <pc:sldMk cId="311996652" sldId="268"/>
            <ac:picMk id="27" creationId="{06538A90-D94E-C553-C934-6146DF4A01F6}"/>
          </ac:picMkLst>
        </pc:picChg>
        <pc:picChg chg="add mod">
          <ac:chgData name="Siyu Chen" userId="bf9a7f0f-6106-46ca-8a33-7f90adcde383" providerId="ADAL" clId="{DF5D295E-F98F-470C-B3C7-70864E2C7A8B}" dt="2023-04-24T15:17:18.318" v="840" actId="1076"/>
          <ac:picMkLst>
            <pc:docMk/>
            <pc:sldMk cId="311996652" sldId="268"/>
            <ac:picMk id="31" creationId="{1BBC8925-3A66-C947-EFE6-200798392A85}"/>
          </ac:picMkLst>
        </pc:picChg>
        <pc:picChg chg="add mod">
          <ac:chgData name="Siyu Chen" userId="bf9a7f0f-6106-46ca-8a33-7f90adcde383" providerId="ADAL" clId="{DF5D295E-F98F-470C-B3C7-70864E2C7A8B}" dt="2023-04-23T22:03:51.359" v="422" actId="1035"/>
          <ac:picMkLst>
            <pc:docMk/>
            <pc:sldMk cId="311996652" sldId="268"/>
            <ac:picMk id="2050" creationId="{B77FE480-2D1F-71C6-CFA5-14A43EF73187}"/>
          </ac:picMkLst>
        </pc:picChg>
        <pc:picChg chg="add mod">
          <ac:chgData name="Siyu Chen" userId="bf9a7f0f-6106-46ca-8a33-7f90adcde383" providerId="ADAL" clId="{DF5D295E-F98F-470C-B3C7-70864E2C7A8B}" dt="2023-04-23T22:03:51.359" v="422" actId="1035"/>
          <ac:picMkLst>
            <pc:docMk/>
            <pc:sldMk cId="311996652" sldId="268"/>
            <ac:picMk id="2052" creationId="{151B9A88-22A4-BF5D-B2BC-731C98B2A02D}"/>
          </ac:picMkLst>
        </pc:picChg>
        <pc:picChg chg="add mod">
          <ac:chgData name="Siyu Chen" userId="bf9a7f0f-6106-46ca-8a33-7f90adcde383" providerId="ADAL" clId="{DF5D295E-F98F-470C-B3C7-70864E2C7A8B}" dt="2023-04-23T22:04:24.472" v="428" actId="1076"/>
          <ac:picMkLst>
            <pc:docMk/>
            <pc:sldMk cId="311996652" sldId="268"/>
            <ac:picMk id="2054" creationId="{1F571B00-FDAD-93D3-C067-A8DF3CC908CF}"/>
          </ac:picMkLst>
        </pc:picChg>
        <pc:picChg chg="add mod">
          <ac:chgData name="Siyu Chen" userId="bf9a7f0f-6106-46ca-8a33-7f90adcde383" providerId="ADAL" clId="{DF5D295E-F98F-470C-B3C7-70864E2C7A8B}" dt="2023-04-23T22:04:24.472" v="428" actId="1076"/>
          <ac:picMkLst>
            <pc:docMk/>
            <pc:sldMk cId="311996652" sldId="268"/>
            <ac:picMk id="2056" creationId="{991C3653-E573-F182-65FD-DB7DEBB7C957}"/>
          </ac:picMkLst>
        </pc:picChg>
        <pc:picChg chg="add mod">
          <ac:chgData name="Siyu Chen" userId="bf9a7f0f-6106-46ca-8a33-7f90adcde383" providerId="ADAL" clId="{DF5D295E-F98F-470C-B3C7-70864E2C7A8B}" dt="2023-04-23T22:03:51.359" v="422" actId="1035"/>
          <ac:picMkLst>
            <pc:docMk/>
            <pc:sldMk cId="311996652" sldId="268"/>
            <ac:picMk id="2058" creationId="{DEFD492C-FF69-FD54-6609-CE6D5C2242BB}"/>
          </ac:picMkLst>
        </pc:picChg>
        <pc:cxnChg chg="add">
          <ac:chgData name="Siyu Chen" userId="bf9a7f0f-6106-46ca-8a33-7f90adcde383" providerId="ADAL" clId="{DF5D295E-F98F-470C-B3C7-70864E2C7A8B}" dt="2023-04-24T15:15:13.830" v="829" actId="11529"/>
          <ac:cxnSpMkLst>
            <pc:docMk/>
            <pc:sldMk cId="311996652" sldId="268"/>
            <ac:cxnSpMk id="12" creationId="{5F4D6F97-C73F-3005-0CE9-1140ABEF53DA}"/>
          </ac:cxnSpMkLst>
        </pc:cxnChg>
        <pc:cxnChg chg="add">
          <ac:chgData name="Siyu Chen" userId="bf9a7f0f-6106-46ca-8a33-7f90adcde383" providerId="ADAL" clId="{DF5D295E-F98F-470C-B3C7-70864E2C7A8B}" dt="2023-04-24T15:15:59.840" v="833" actId="11529"/>
          <ac:cxnSpMkLst>
            <pc:docMk/>
            <pc:sldMk cId="311996652" sldId="268"/>
            <ac:cxnSpMk id="25" creationId="{E8D3C3E7-583F-2007-8C4B-81122C14DD93}"/>
          </ac:cxnSpMkLst>
        </pc:cxnChg>
        <pc:cxnChg chg="add">
          <ac:chgData name="Siyu Chen" userId="bf9a7f0f-6106-46ca-8a33-7f90adcde383" providerId="ADAL" clId="{DF5D295E-F98F-470C-B3C7-70864E2C7A8B}" dt="2023-04-24T15:16:49.536" v="837" actId="11529"/>
          <ac:cxnSpMkLst>
            <pc:docMk/>
            <pc:sldMk cId="311996652" sldId="268"/>
            <ac:cxnSpMk id="29" creationId="{BD2736EC-B239-3FB1-E0E4-82A0B1D07E43}"/>
          </ac:cxnSpMkLst>
        </pc:cxnChg>
        <pc:cxnChg chg="add">
          <ac:chgData name="Siyu Chen" userId="bf9a7f0f-6106-46ca-8a33-7f90adcde383" providerId="ADAL" clId="{DF5D295E-F98F-470C-B3C7-70864E2C7A8B}" dt="2023-04-24T15:17:23.927" v="841" actId="11529"/>
          <ac:cxnSpMkLst>
            <pc:docMk/>
            <pc:sldMk cId="311996652" sldId="268"/>
            <ac:cxnSpMk id="33" creationId="{2ECD77C8-7C5A-1ABA-7295-95539A390CD8}"/>
          </ac:cxnSpMkLst>
        </pc:cxnChg>
      </pc:sldChg>
      <pc:sldChg chg="addSp delSp modSp new mod">
        <pc:chgData name="Siyu Chen" userId="bf9a7f0f-6106-46ca-8a33-7f90adcde383" providerId="ADAL" clId="{DF5D295E-F98F-470C-B3C7-70864E2C7A8B}" dt="2023-04-24T15:30:04.423" v="916" actId="14100"/>
        <pc:sldMkLst>
          <pc:docMk/>
          <pc:sldMk cId="3960336499" sldId="269"/>
        </pc:sldMkLst>
        <pc:spChg chg="del">
          <ac:chgData name="Siyu Chen" userId="bf9a7f0f-6106-46ca-8a33-7f90adcde383" providerId="ADAL" clId="{DF5D295E-F98F-470C-B3C7-70864E2C7A8B}" dt="2023-04-23T21:34:45.534" v="63" actId="478"/>
          <ac:spMkLst>
            <pc:docMk/>
            <pc:sldMk cId="3960336499" sldId="269"/>
            <ac:spMk id="2" creationId="{DED9D367-8B10-C7DA-2BAA-DA036BA87644}"/>
          </ac:spMkLst>
        </pc:spChg>
        <pc:spChg chg="del">
          <ac:chgData name="Siyu Chen" userId="bf9a7f0f-6106-46ca-8a33-7f90adcde383" providerId="ADAL" clId="{DF5D295E-F98F-470C-B3C7-70864E2C7A8B}" dt="2023-04-23T21:34:47.018" v="64" actId="478"/>
          <ac:spMkLst>
            <pc:docMk/>
            <pc:sldMk cId="3960336499" sldId="269"/>
            <ac:spMk id="3" creationId="{BEE10453-628F-46CA-4F8F-4F92A79B5400}"/>
          </ac:spMkLst>
        </pc:spChg>
        <pc:spChg chg="add mod">
          <ac:chgData name="Siyu Chen" userId="bf9a7f0f-6106-46ca-8a33-7f90adcde383" providerId="ADAL" clId="{DF5D295E-F98F-470C-B3C7-70864E2C7A8B}" dt="2023-04-23T21:49:22.573" v="227" actId="14100"/>
          <ac:spMkLst>
            <pc:docMk/>
            <pc:sldMk cId="3960336499" sldId="269"/>
            <ac:spMk id="4" creationId="{643225E5-6D81-9DEE-6A0F-34B55E2A71BB}"/>
          </ac:spMkLst>
        </pc:spChg>
        <pc:spChg chg="add mod">
          <ac:chgData name="Siyu Chen" userId="bf9a7f0f-6106-46ca-8a33-7f90adcde383" providerId="ADAL" clId="{DF5D295E-F98F-470C-B3C7-70864E2C7A8B}" dt="2023-04-23T21:34:48.045" v="65"/>
          <ac:spMkLst>
            <pc:docMk/>
            <pc:sldMk cId="3960336499" sldId="269"/>
            <ac:spMk id="5" creationId="{E1F2983D-B498-17E6-1ECC-CF2E63DBE754}"/>
          </ac:spMkLst>
        </pc:spChg>
        <pc:spChg chg="add mod">
          <ac:chgData name="Siyu Chen" userId="bf9a7f0f-6106-46ca-8a33-7f90adcde383" providerId="ADAL" clId="{DF5D295E-F98F-470C-B3C7-70864E2C7A8B}" dt="2023-04-23T21:34:48.045" v="65"/>
          <ac:spMkLst>
            <pc:docMk/>
            <pc:sldMk cId="3960336499" sldId="269"/>
            <ac:spMk id="6" creationId="{A3C940F2-255D-C35C-EE51-BAA1D66A0A76}"/>
          </ac:spMkLst>
        </pc:spChg>
        <pc:spChg chg="add mod">
          <ac:chgData name="Siyu Chen" userId="bf9a7f0f-6106-46ca-8a33-7f90adcde383" providerId="ADAL" clId="{DF5D295E-F98F-470C-B3C7-70864E2C7A8B}" dt="2023-04-24T15:26:10.665" v="898" actId="1076"/>
          <ac:spMkLst>
            <pc:docMk/>
            <pc:sldMk cId="3960336499" sldId="269"/>
            <ac:spMk id="7" creationId="{BE344E27-44CE-2F20-CB2F-DF437AAE5A04}"/>
          </ac:spMkLst>
        </pc:spChg>
        <pc:spChg chg="add mod">
          <ac:chgData name="Siyu Chen" userId="bf9a7f0f-6106-46ca-8a33-7f90adcde383" providerId="ADAL" clId="{DF5D295E-F98F-470C-B3C7-70864E2C7A8B}" dt="2023-04-23T21:38:26.310" v="102" actId="20577"/>
          <ac:spMkLst>
            <pc:docMk/>
            <pc:sldMk cId="3960336499" sldId="269"/>
            <ac:spMk id="8" creationId="{30BFCA9E-287E-E6DE-1E86-43DAEC7A2F0B}"/>
          </ac:spMkLst>
        </pc:spChg>
        <pc:spChg chg="add mod">
          <ac:chgData name="Siyu Chen" userId="bf9a7f0f-6106-46ca-8a33-7f90adcde383" providerId="ADAL" clId="{DF5D295E-F98F-470C-B3C7-70864E2C7A8B}" dt="2023-04-24T15:26:52.311" v="904" actId="1076"/>
          <ac:spMkLst>
            <pc:docMk/>
            <pc:sldMk cId="3960336499" sldId="269"/>
            <ac:spMk id="9" creationId="{6553FD64-D202-2384-85FB-FEA6F00EA828}"/>
          </ac:spMkLst>
        </pc:spChg>
        <pc:spChg chg="add mod">
          <ac:chgData name="Siyu Chen" userId="bf9a7f0f-6106-46ca-8a33-7f90adcde383" providerId="ADAL" clId="{DF5D295E-F98F-470C-B3C7-70864E2C7A8B}" dt="2023-04-24T15:26:58.440" v="905" actId="14100"/>
          <ac:spMkLst>
            <pc:docMk/>
            <pc:sldMk cId="3960336499" sldId="269"/>
            <ac:spMk id="10" creationId="{61A0E19D-64A0-6601-5234-194DDE750051}"/>
          </ac:spMkLst>
        </pc:spChg>
        <pc:spChg chg="add mod">
          <ac:chgData name="Siyu Chen" userId="bf9a7f0f-6106-46ca-8a33-7f90adcde383" providerId="ADAL" clId="{DF5D295E-F98F-470C-B3C7-70864E2C7A8B}" dt="2023-04-23T21:43:35" v="162" actId="20577"/>
          <ac:spMkLst>
            <pc:docMk/>
            <pc:sldMk cId="3960336499" sldId="269"/>
            <ac:spMk id="11" creationId="{C4BEDCB1-4E08-92D1-E596-B7ED696561AC}"/>
          </ac:spMkLst>
        </pc:spChg>
        <pc:spChg chg="add mod">
          <ac:chgData name="Siyu Chen" userId="bf9a7f0f-6106-46ca-8a33-7f90adcde383" providerId="ADAL" clId="{DF5D295E-F98F-470C-B3C7-70864E2C7A8B}" dt="2023-04-24T15:29:53.151" v="914" actId="1076"/>
          <ac:spMkLst>
            <pc:docMk/>
            <pc:sldMk cId="3960336499" sldId="269"/>
            <ac:spMk id="12" creationId="{F40847C0-83EC-E9BB-BF21-82923152F64F}"/>
          </ac:spMkLst>
        </pc:spChg>
        <pc:spChg chg="add mod">
          <ac:chgData name="Siyu Chen" userId="bf9a7f0f-6106-46ca-8a33-7f90adcde383" providerId="ADAL" clId="{DF5D295E-F98F-470C-B3C7-70864E2C7A8B}" dt="2023-04-24T15:29:48.350" v="913" actId="14100"/>
          <ac:spMkLst>
            <pc:docMk/>
            <pc:sldMk cId="3960336499" sldId="269"/>
            <ac:spMk id="13" creationId="{77B3AEA0-B523-1DD8-60E0-C4DE5744F607}"/>
          </ac:spMkLst>
        </pc:spChg>
        <pc:spChg chg="add mod">
          <ac:chgData name="Siyu Chen" userId="bf9a7f0f-6106-46ca-8a33-7f90adcde383" providerId="ADAL" clId="{DF5D295E-F98F-470C-B3C7-70864E2C7A8B}" dt="2023-04-23T21:43:47.434" v="164" actId="20577"/>
          <ac:spMkLst>
            <pc:docMk/>
            <pc:sldMk cId="3960336499" sldId="269"/>
            <ac:spMk id="14" creationId="{F2562C75-388F-B9B7-5563-DA104B59AE4E}"/>
          </ac:spMkLst>
        </pc:spChg>
        <pc:spChg chg="add mod">
          <ac:chgData name="Siyu Chen" userId="bf9a7f0f-6106-46ca-8a33-7f90adcde383" providerId="ADAL" clId="{DF5D295E-F98F-470C-B3C7-70864E2C7A8B}" dt="2023-04-24T15:30:00.901" v="915" actId="1076"/>
          <ac:spMkLst>
            <pc:docMk/>
            <pc:sldMk cId="3960336499" sldId="269"/>
            <ac:spMk id="15" creationId="{71F70170-1505-6620-31E8-BD17560C380A}"/>
          </ac:spMkLst>
        </pc:spChg>
        <pc:spChg chg="add mod">
          <ac:chgData name="Siyu Chen" userId="bf9a7f0f-6106-46ca-8a33-7f90adcde383" providerId="ADAL" clId="{DF5D295E-F98F-470C-B3C7-70864E2C7A8B}" dt="2023-04-24T15:30:04.423" v="916" actId="14100"/>
          <ac:spMkLst>
            <pc:docMk/>
            <pc:sldMk cId="3960336499" sldId="269"/>
            <ac:spMk id="16" creationId="{1F503985-6A37-36E3-FC6B-A628A66CBF5F}"/>
          </ac:spMkLst>
        </pc:spChg>
        <pc:spChg chg="add mod">
          <ac:chgData name="Siyu Chen" userId="bf9a7f0f-6106-46ca-8a33-7f90adcde383" providerId="ADAL" clId="{DF5D295E-F98F-470C-B3C7-70864E2C7A8B}" dt="2023-04-23T21:45:27.161" v="186" actId="208"/>
          <ac:spMkLst>
            <pc:docMk/>
            <pc:sldMk cId="3960336499" sldId="269"/>
            <ac:spMk id="17" creationId="{E22B2E29-6581-1797-C3F7-B67F0880333E}"/>
          </ac:spMkLst>
        </pc:spChg>
        <pc:spChg chg="add mod">
          <ac:chgData name="Siyu Chen" userId="bf9a7f0f-6106-46ca-8a33-7f90adcde383" providerId="ADAL" clId="{DF5D295E-F98F-470C-B3C7-70864E2C7A8B}" dt="2023-04-24T15:26:35.104" v="900" actId="1076"/>
          <ac:spMkLst>
            <pc:docMk/>
            <pc:sldMk cId="3960336499" sldId="269"/>
            <ac:spMk id="18" creationId="{F7B756FD-CF79-ED02-1426-6D226A1633D5}"/>
          </ac:spMkLst>
        </pc:spChg>
        <pc:spChg chg="add mod">
          <ac:chgData name="Siyu Chen" userId="bf9a7f0f-6106-46ca-8a33-7f90adcde383" providerId="ADAL" clId="{DF5D295E-F98F-470C-B3C7-70864E2C7A8B}" dt="2023-04-24T15:26:39.034" v="901" actId="14100"/>
          <ac:spMkLst>
            <pc:docMk/>
            <pc:sldMk cId="3960336499" sldId="269"/>
            <ac:spMk id="19" creationId="{81A6EB93-3B8D-8895-483B-315965D75B45}"/>
          </ac:spMkLst>
        </pc:spChg>
        <pc:spChg chg="add mod">
          <ac:chgData name="Siyu Chen" userId="bf9a7f0f-6106-46ca-8a33-7f90adcde383" providerId="ADAL" clId="{DF5D295E-F98F-470C-B3C7-70864E2C7A8B}" dt="2023-04-23T21:46:49.140" v="208" actId="208"/>
          <ac:spMkLst>
            <pc:docMk/>
            <pc:sldMk cId="3960336499" sldId="269"/>
            <ac:spMk id="20" creationId="{E0F551EB-CEB4-BDB2-6B85-752E4B1FD835}"/>
          </ac:spMkLst>
        </pc:spChg>
        <pc:picChg chg="add mod">
          <ac:chgData name="Siyu Chen" userId="bf9a7f0f-6106-46ca-8a33-7f90adcde383" providerId="ADAL" clId="{DF5D295E-F98F-470C-B3C7-70864E2C7A8B}" dt="2023-04-24T15:26:10.665" v="898" actId="1076"/>
          <ac:picMkLst>
            <pc:docMk/>
            <pc:sldMk cId="3960336499" sldId="269"/>
            <ac:picMk id="3" creationId="{DE047DF3-E901-7526-83B8-C2767AFBAB2C}"/>
          </ac:picMkLst>
        </pc:picChg>
        <pc:picChg chg="add mod">
          <ac:chgData name="Siyu Chen" userId="bf9a7f0f-6106-46ca-8a33-7f90adcde383" providerId="ADAL" clId="{DF5D295E-F98F-470C-B3C7-70864E2C7A8B}" dt="2023-04-24T15:26:44.402" v="903" actId="1076"/>
          <ac:picMkLst>
            <pc:docMk/>
            <pc:sldMk cId="3960336499" sldId="269"/>
            <ac:picMk id="1026" creationId="{F05EF810-D83D-83B3-D5B5-DCE1F57598A2}"/>
          </ac:picMkLst>
        </pc:picChg>
      </pc:sldChg>
      <pc:sldChg chg="modSp new del mod">
        <pc:chgData name="Siyu Chen" userId="bf9a7f0f-6106-46ca-8a33-7f90adcde383" providerId="ADAL" clId="{DF5D295E-F98F-470C-B3C7-70864E2C7A8B}" dt="2023-04-23T21:48:58.722" v="220" actId="680"/>
        <pc:sldMkLst>
          <pc:docMk/>
          <pc:sldMk cId="420244982" sldId="270"/>
        </pc:sldMkLst>
        <pc:spChg chg="mod">
          <ac:chgData name="Siyu Chen" userId="bf9a7f0f-6106-46ca-8a33-7f90adcde383" providerId="ADAL" clId="{DF5D295E-F98F-470C-B3C7-70864E2C7A8B}" dt="2023-04-23T21:48:58.084" v="219" actId="20577"/>
          <ac:spMkLst>
            <pc:docMk/>
            <pc:sldMk cId="420244982" sldId="270"/>
            <ac:spMk id="2" creationId="{DDABC60A-5D02-CB94-79DA-DB82D491E4F1}"/>
          </ac:spMkLst>
        </pc:spChg>
      </pc:sldChg>
      <pc:sldChg chg="new del">
        <pc:chgData name="Siyu Chen" userId="bf9a7f0f-6106-46ca-8a33-7f90adcde383" providerId="ADAL" clId="{DF5D295E-F98F-470C-B3C7-70864E2C7A8B}" dt="2023-04-23T21:49:01.710" v="222" actId="680"/>
        <pc:sldMkLst>
          <pc:docMk/>
          <pc:sldMk cId="1981703809"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E5E77-0894-4056-BA97-79E68CE39914}" type="datetimeFigureOut">
              <a:rPr lang="zh-CN" altLang="en-US" smtClean="0"/>
              <a:t>2023/4/23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A9AE2-6494-4A1C-ABF6-8950B26FB86E}" type="slidenum">
              <a:rPr lang="zh-CN" altLang="en-US" smtClean="0"/>
              <a:t>‹#›</a:t>
            </a:fld>
            <a:endParaRPr lang="zh-CN" altLang="en-US"/>
          </a:p>
        </p:txBody>
      </p:sp>
    </p:spTree>
    <p:extLst>
      <p:ext uri="{BB962C8B-B14F-4D97-AF65-F5344CB8AC3E}">
        <p14:creationId xmlns:p14="http://schemas.microsoft.com/office/powerpoint/2010/main" val="57333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CA9AE2-6494-4A1C-ABF6-8950B26FB86E}" type="slidenum">
              <a:rPr lang="zh-CN" altLang="en-US" smtClean="0"/>
              <a:t>2</a:t>
            </a:fld>
            <a:endParaRPr lang="zh-CN" altLang="en-US"/>
          </a:p>
        </p:txBody>
      </p:sp>
    </p:spTree>
    <p:extLst>
      <p:ext uri="{BB962C8B-B14F-4D97-AF65-F5344CB8AC3E}">
        <p14:creationId xmlns:p14="http://schemas.microsoft.com/office/powerpoint/2010/main" val="385507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CA9AE2-6494-4A1C-ABF6-8950B26FB86E}" type="slidenum">
              <a:rPr lang="zh-CN" altLang="en-US" smtClean="0"/>
              <a:t>9</a:t>
            </a:fld>
            <a:endParaRPr lang="zh-CN" altLang="en-US"/>
          </a:p>
        </p:txBody>
      </p:sp>
    </p:spTree>
    <p:extLst>
      <p:ext uri="{BB962C8B-B14F-4D97-AF65-F5344CB8AC3E}">
        <p14:creationId xmlns:p14="http://schemas.microsoft.com/office/powerpoint/2010/main" val="1452621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A40AC-9420-B9C3-BB19-A463D4F6000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BFCE48-6741-26C5-F17A-57D4404C8D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5AD24DE-484A-6A52-396F-313443617512}"/>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5" name="页脚占位符 4">
            <a:extLst>
              <a:ext uri="{FF2B5EF4-FFF2-40B4-BE49-F238E27FC236}">
                <a16:creationId xmlns:a16="http://schemas.microsoft.com/office/drawing/2014/main" id="{582DDD11-544F-8B47-434D-38CBD6407E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A33DD8-2FFF-CA36-9E11-ABE7A9354A76}"/>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0460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1CF94-831A-5835-C596-D4268A80CE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62E25A-B015-6E8C-E047-43A18B3140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0D15D2-E261-5C11-AA27-2928930CA657}"/>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5" name="页脚占位符 4">
            <a:extLst>
              <a:ext uri="{FF2B5EF4-FFF2-40B4-BE49-F238E27FC236}">
                <a16:creationId xmlns:a16="http://schemas.microsoft.com/office/drawing/2014/main" id="{84EA2D50-0970-9886-4090-1BF5BEE880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BF16DC-EB8E-0108-3FE5-AFB758A12369}"/>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2553105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3E234E8-A6D2-FCD4-C8D4-BAF70BE999A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6ABAB4-D5CD-A2E0-BAD9-EA001346080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D8CA20-92D0-8D56-EA00-4959CB8DE245}"/>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5" name="页脚占位符 4">
            <a:extLst>
              <a:ext uri="{FF2B5EF4-FFF2-40B4-BE49-F238E27FC236}">
                <a16:creationId xmlns:a16="http://schemas.microsoft.com/office/drawing/2014/main" id="{6303BA30-D6A2-6562-40FE-E94CAF23F4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8AE32C-5598-BCEC-7B8B-6439C468BFE2}"/>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456893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F2CEF-95FF-6187-24D6-6D59718F6B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2CAA3-76D9-4CFA-7817-4114D2E3C32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C7649D-7186-93F0-C92F-26C7CB6FA2DE}"/>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5" name="页脚占位符 4">
            <a:extLst>
              <a:ext uri="{FF2B5EF4-FFF2-40B4-BE49-F238E27FC236}">
                <a16:creationId xmlns:a16="http://schemas.microsoft.com/office/drawing/2014/main" id="{B9EA3DC8-30FC-5B77-D489-D5ED9C463C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9F7398-46F1-8BEF-0D24-82709B393072}"/>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692764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284F6-1137-D541-B523-23CED1C17F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EBC3E2B-076C-4C77-5DEA-3BFEF56F43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3A9CD49-1832-E640-938D-231466A3D404}"/>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5" name="页脚占位符 4">
            <a:extLst>
              <a:ext uri="{FF2B5EF4-FFF2-40B4-BE49-F238E27FC236}">
                <a16:creationId xmlns:a16="http://schemas.microsoft.com/office/drawing/2014/main" id="{A01D07C5-08C9-9696-7F85-B66A847C39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98A3A0-D632-DB8D-6949-010DD87F3608}"/>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934937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5346-630C-679C-F3D8-3279FD0B69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9970CA-A3BF-A0F9-B00B-1F201660ACD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205A207-3C0B-BEDC-3181-2989BB6FFA2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D812BD4-9E8D-2478-8E13-6919015D343B}"/>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6" name="页脚占位符 5">
            <a:extLst>
              <a:ext uri="{FF2B5EF4-FFF2-40B4-BE49-F238E27FC236}">
                <a16:creationId xmlns:a16="http://schemas.microsoft.com/office/drawing/2014/main" id="{7244677D-47FE-38E0-2A97-AA4DAC8A19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3304D1-9924-C6A2-8E08-55763EDABF12}"/>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339919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6119D-FF79-5422-EDCD-26C28B0B5E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6A93FB5-8CFA-CD0E-A8B3-608B7C2CD7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2F40B88-CC9D-08E3-59E5-DAA57AA5567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D6E25D2-5392-5670-571F-35C519B51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3D1AA84-DC80-B976-F77D-532D0212E1B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372CA6A-A572-757A-2596-6B0E7E66DA03}"/>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8" name="页脚占位符 7">
            <a:extLst>
              <a:ext uri="{FF2B5EF4-FFF2-40B4-BE49-F238E27FC236}">
                <a16:creationId xmlns:a16="http://schemas.microsoft.com/office/drawing/2014/main" id="{77724210-80A4-4B0E-09F2-CD30C2D2E2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B0DF9C-E12E-C1AC-5932-A68F09C03A18}"/>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603783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D45DF-2A2C-0F43-7EE0-06AF21ACDC1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6BF396-1693-2959-794D-32BB7417C988}"/>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4" name="页脚占位符 3">
            <a:extLst>
              <a:ext uri="{FF2B5EF4-FFF2-40B4-BE49-F238E27FC236}">
                <a16:creationId xmlns:a16="http://schemas.microsoft.com/office/drawing/2014/main" id="{4EC400BB-32C6-BB69-D415-13C13E60E2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ACCB419-8789-C60B-500C-90F6783D2FBC}"/>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288818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E5FFCF0-83BE-1738-6DC5-BADD7523DFC6}"/>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3" name="页脚占位符 2">
            <a:extLst>
              <a:ext uri="{FF2B5EF4-FFF2-40B4-BE49-F238E27FC236}">
                <a16:creationId xmlns:a16="http://schemas.microsoft.com/office/drawing/2014/main" id="{1E67FB57-F821-1FB7-86DF-0803F0E87D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0C2F4B-8794-7787-ECC8-BF2D3D372043}"/>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146992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EDF1A-20AD-43F7-9BDB-7B78B495DE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B0187FC-9AEB-95B2-FC7C-BB58F1C84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66319E5-1E7B-B9CC-5F1E-744C6D9BA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BFE40B-6DD2-9FCE-92EC-67433DD84994}"/>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6" name="页脚占位符 5">
            <a:extLst>
              <a:ext uri="{FF2B5EF4-FFF2-40B4-BE49-F238E27FC236}">
                <a16:creationId xmlns:a16="http://schemas.microsoft.com/office/drawing/2014/main" id="{DB2CA453-B9C9-D1B3-38A1-E9A717C6D7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1A8B89-3F5C-CCB0-1EB3-5083AD96CEB1}"/>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85411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0F6E8-9C94-6F2B-1819-8134299C32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B44083-A4A0-EAC9-CB95-F4BD840FEA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D275862-4E3C-8856-A7C6-33657346A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94FF0C-F450-99EB-E9CE-34BAAE4CBF56}"/>
              </a:ext>
            </a:extLst>
          </p:cNvPr>
          <p:cNvSpPr>
            <a:spLocks noGrp="1"/>
          </p:cNvSpPr>
          <p:nvPr>
            <p:ph type="dt" sz="half" idx="10"/>
          </p:nvPr>
        </p:nvSpPr>
        <p:spPr/>
        <p:txBody>
          <a:bodyPr/>
          <a:lstStyle/>
          <a:p>
            <a:fld id="{CBDD12C1-07A3-4B62-88DA-302416759C07}" type="datetimeFigureOut">
              <a:rPr lang="zh-CN" altLang="en-US" smtClean="0"/>
              <a:t>2023/4/23</a:t>
            </a:fld>
            <a:endParaRPr lang="zh-CN" altLang="en-US"/>
          </a:p>
        </p:txBody>
      </p:sp>
      <p:sp>
        <p:nvSpPr>
          <p:cNvPr id="6" name="页脚占位符 5">
            <a:extLst>
              <a:ext uri="{FF2B5EF4-FFF2-40B4-BE49-F238E27FC236}">
                <a16:creationId xmlns:a16="http://schemas.microsoft.com/office/drawing/2014/main" id="{7482E972-C85E-065B-D71F-483764A733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7B9F17-041A-388B-EEC8-582F9215D193}"/>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366377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5845D2-F81C-4CD9-F950-68A44553B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11EB213-A4EF-F1A0-A318-41D6CFF8FA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9083B9-3F56-7C7C-0441-38A37672B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DD12C1-07A3-4B62-88DA-302416759C07}" type="datetimeFigureOut">
              <a:rPr lang="zh-CN" altLang="en-US" smtClean="0"/>
              <a:t>2023/4/23</a:t>
            </a:fld>
            <a:endParaRPr lang="zh-CN" altLang="en-US"/>
          </a:p>
        </p:txBody>
      </p:sp>
      <p:sp>
        <p:nvSpPr>
          <p:cNvPr id="5" name="页脚占位符 4">
            <a:extLst>
              <a:ext uri="{FF2B5EF4-FFF2-40B4-BE49-F238E27FC236}">
                <a16:creationId xmlns:a16="http://schemas.microsoft.com/office/drawing/2014/main" id="{0F01C7ED-E87E-CA0F-8FE1-BA6989BE33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3FECA92-BC23-FB7D-591A-49846AC7EC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692298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kaggle.com/datasets/ektanegi/spotifydata-19212020?resource=download"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B6E8BA0-3714-B632-0BE4-407EBF3E26E2}"/>
              </a:ext>
            </a:extLst>
          </p:cNvPr>
          <p:cNvSpPr/>
          <p:nvPr/>
        </p:nvSpPr>
        <p:spPr>
          <a:xfrm>
            <a:off x="1167471" y="3075057"/>
            <a:ext cx="9857058" cy="707886"/>
          </a:xfrm>
          <a:prstGeom prst="rect">
            <a:avLst/>
          </a:prstGeom>
          <a:noFill/>
        </p:spPr>
        <p:txBody>
          <a:bodyPr wrap="none" lIns="91440" tIns="45720" rIns="91440" bIns="45720">
            <a:spAutoFit/>
          </a:bodyPr>
          <a:lstStyle/>
          <a:p>
            <a:pPr algn="ctr"/>
            <a:r>
              <a:rPr lang="en-US" altLang="zh-CN" sz="4000" b="1" i="0" u="none" strike="noStrike" baseline="0" dirty="0">
                <a:latin typeface="TimesNewRomanPS-BoldMT"/>
              </a:rPr>
              <a:t>Sentiment Analysis of Popular Songs' Lyrics</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76FCA3ED-275B-8078-1877-EC63EABB5FA4}"/>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05654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8F6CFFC-FBBC-86A4-CDC7-3BBC06B96CDD}"/>
              </a:ext>
            </a:extLst>
          </p:cNvPr>
          <p:cNvSpPr/>
          <p:nvPr/>
        </p:nvSpPr>
        <p:spPr>
          <a:xfrm>
            <a:off x="1" y="0"/>
            <a:ext cx="11230550" cy="646331"/>
          </a:xfrm>
          <a:prstGeom prst="rect">
            <a:avLst/>
          </a:prstGeom>
          <a:noFill/>
        </p:spPr>
        <p:txBody>
          <a:bodyPr wrap="square" lIns="91440" tIns="45720" rIns="91440" bIns="45720">
            <a:spAutoFit/>
          </a:bodyPr>
          <a:lstStyle/>
          <a:p>
            <a:pPr algn="ctr"/>
            <a:r>
              <a:rPr lang="en-US" altLang="zh-CN" sz="3600" b="1" dirty="0">
                <a:ln w="0"/>
                <a:effectLst>
                  <a:outerShdw blurRad="38100" dist="19050" dir="2700000" algn="tl" rotWithShape="0">
                    <a:schemeClr val="dk1">
                      <a:alpha val="40000"/>
                    </a:schemeClr>
                  </a:outerShdw>
                </a:effectLst>
                <a:latin typeface="TimesNewRomanPS-BoldMT"/>
              </a:rPr>
              <a:t>What Features are important for a song to be danceable?</a:t>
            </a:r>
          </a:p>
        </p:txBody>
      </p:sp>
      <p:sp>
        <p:nvSpPr>
          <p:cNvPr id="5" name="矩形 4">
            <a:extLst>
              <a:ext uri="{FF2B5EF4-FFF2-40B4-BE49-F238E27FC236}">
                <a16:creationId xmlns:a16="http://schemas.microsoft.com/office/drawing/2014/main" id="{65F45F6B-980E-501C-C204-9C4F54EDD3E4}"/>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0314FE1E-55F1-A2F5-9E40-3AB1611CABF2}"/>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8" name="图片 7">
            <a:extLst>
              <a:ext uri="{FF2B5EF4-FFF2-40B4-BE49-F238E27FC236}">
                <a16:creationId xmlns:a16="http://schemas.microsoft.com/office/drawing/2014/main" id="{86F6265F-CBFF-6870-9B76-B77493EC8980}"/>
              </a:ext>
            </a:extLst>
          </p:cNvPr>
          <p:cNvPicPr>
            <a:picLocks noChangeAspect="1"/>
          </p:cNvPicPr>
          <p:nvPr/>
        </p:nvPicPr>
        <p:blipFill>
          <a:blip r:embed="rId2"/>
          <a:stretch>
            <a:fillRect/>
          </a:stretch>
        </p:blipFill>
        <p:spPr>
          <a:xfrm>
            <a:off x="45765" y="1177809"/>
            <a:ext cx="6617040" cy="4502381"/>
          </a:xfrm>
          <a:prstGeom prst="rect">
            <a:avLst/>
          </a:prstGeom>
        </p:spPr>
      </p:pic>
      <p:pic>
        <p:nvPicPr>
          <p:cNvPr id="3" name="图片 2">
            <a:extLst>
              <a:ext uri="{FF2B5EF4-FFF2-40B4-BE49-F238E27FC236}">
                <a16:creationId xmlns:a16="http://schemas.microsoft.com/office/drawing/2014/main" id="{C00733FC-1E7E-F665-C14A-4F559806CE3F}"/>
              </a:ext>
            </a:extLst>
          </p:cNvPr>
          <p:cNvPicPr>
            <a:picLocks noChangeAspect="1"/>
          </p:cNvPicPr>
          <p:nvPr/>
        </p:nvPicPr>
        <p:blipFill>
          <a:blip r:embed="rId3"/>
          <a:stretch>
            <a:fillRect/>
          </a:stretch>
        </p:blipFill>
        <p:spPr>
          <a:xfrm>
            <a:off x="6662805" y="2181161"/>
            <a:ext cx="5175516" cy="2495678"/>
          </a:xfrm>
          <a:prstGeom prst="rect">
            <a:avLst/>
          </a:prstGeom>
        </p:spPr>
      </p:pic>
      <p:sp>
        <p:nvSpPr>
          <p:cNvPr id="7" name="文本框 6">
            <a:extLst>
              <a:ext uri="{FF2B5EF4-FFF2-40B4-BE49-F238E27FC236}">
                <a16:creationId xmlns:a16="http://schemas.microsoft.com/office/drawing/2014/main" id="{F8DFF4BC-6A28-2901-2222-77055740A209}"/>
              </a:ext>
            </a:extLst>
          </p:cNvPr>
          <p:cNvSpPr txBox="1"/>
          <p:nvPr/>
        </p:nvSpPr>
        <p:spPr>
          <a:xfrm rot="365194">
            <a:off x="10362103" y="1982770"/>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Tree>
    <p:extLst>
      <p:ext uri="{BB962C8B-B14F-4D97-AF65-F5344CB8AC3E}">
        <p14:creationId xmlns:p14="http://schemas.microsoft.com/office/powerpoint/2010/main" val="944463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43225E5-6D81-9DEE-6A0F-34B55E2A71BB}"/>
              </a:ext>
            </a:extLst>
          </p:cNvPr>
          <p:cNvSpPr/>
          <p:nvPr/>
        </p:nvSpPr>
        <p:spPr>
          <a:xfrm>
            <a:off x="0" y="0"/>
            <a:ext cx="10469573"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Most common words in title with a WordCloud</a:t>
            </a:r>
          </a:p>
        </p:txBody>
      </p:sp>
      <p:sp>
        <p:nvSpPr>
          <p:cNvPr id="5" name="矩形 4">
            <a:extLst>
              <a:ext uri="{FF2B5EF4-FFF2-40B4-BE49-F238E27FC236}">
                <a16:creationId xmlns:a16="http://schemas.microsoft.com/office/drawing/2014/main" id="{E1F2983D-B498-17E6-1ECC-CF2E63DBE754}"/>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A3C940F2-255D-C35C-EE51-BAA1D66A0A76}"/>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1026" name="Picture 2">
            <a:extLst>
              <a:ext uri="{FF2B5EF4-FFF2-40B4-BE49-F238E27FC236}">
                <a16:creationId xmlns:a16="http://schemas.microsoft.com/office/drawing/2014/main" id="{F05EF810-D83D-83B3-D5B5-DCE1F5759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720" y="1151289"/>
            <a:ext cx="6400800"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0BFCA9E-287E-E6DE-1E86-43DAEC7A2F0B}"/>
              </a:ext>
            </a:extLst>
          </p:cNvPr>
          <p:cNvSpPr txBox="1"/>
          <p:nvPr/>
        </p:nvSpPr>
        <p:spPr>
          <a:xfrm>
            <a:off x="521638" y="730709"/>
            <a:ext cx="6161460" cy="369332"/>
          </a:xfrm>
          <a:prstGeom prst="rect">
            <a:avLst/>
          </a:prstGeom>
          <a:noFill/>
        </p:spPr>
        <p:txBody>
          <a:bodyPr wrap="square">
            <a:spAutoFit/>
          </a:bodyPr>
          <a:lstStyle/>
          <a:p>
            <a:r>
              <a:rPr lang="en-US" altLang="zh-CN" sz="1800" b="0" i="0" dirty="0">
                <a:solidFill>
                  <a:srgbClr val="333333"/>
                </a:solidFill>
                <a:effectLst/>
                <a:latin typeface="Helvetica Neue"/>
              </a:rPr>
              <a:t>in 21st Century:</a:t>
            </a:r>
            <a:endParaRPr lang="zh-CN" altLang="en-US" dirty="0"/>
          </a:p>
        </p:txBody>
      </p:sp>
      <p:sp>
        <p:nvSpPr>
          <p:cNvPr id="9" name="矩形: 圆角 8">
            <a:extLst>
              <a:ext uri="{FF2B5EF4-FFF2-40B4-BE49-F238E27FC236}">
                <a16:creationId xmlns:a16="http://schemas.microsoft.com/office/drawing/2014/main" id="{6553FD64-D202-2384-85FB-FEA6F00EA828}"/>
              </a:ext>
            </a:extLst>
          </p:cNvPr>
          <p:cNvSpPr/>
          <p:nvPr/>
        </p:nvSpPr>
        <p:spPr>
          <a:xfrm>
            <a:off x="5621830" y="1193710"/>
            <a:ext cx="1918069" cy="754840"/>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1A0E19D-64A0-6601-5234-194DDE750051}"/>
              </a:ext>
            </a:extLst>
          </p:cNvPr>
          <p:cNvSpPr/>
          <p:nvPr/>
        </p:nvSpPr>
        <p:spPr>
          <a:xfrm rot="10800000">
            <a:off x="7594844" y="1789560"/>
            <a:ext cx="1565235" cy="146872"/>
          </a:xfrm>
          <a:prstGeom prst="rightArrow">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C4BEDCB1-4E08-92D1-E596-B7ED696561AC}"/>
              </a:ext>
            </a:extLst>
          </p:cNvPr>
          <p:cNvSpPr/>
          <p:nvPr/>
        </p:nvSpPr>
        <p:spPr>
          <a:xfrm>
            <a:off x="9216569" y="1679791"/>
            <a:ext cx="1461955" cy="369332"/>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Don : 33</a:t>
            </a:r>
          </a:p>
        </p:txBody>
      </p:sp>
      <p:sp>
        <p:nvSpPr>
          <p:cNvPr id="12" name="矩形: 圆角 11">
            <a:extLst>
              <a:ext uri="{FF2B5EF4-FFF2-40B4-BE49-F238E27FC236}">
                <a16:creationId xmlns:a16="http://schemas.microsoft.com/office/drawing/2014/main" id="{F40847C0-83EC-E9BB-BF21-82923152F64F}"/>
              </a:ext>
            </a:extLst>
          </p:cNvPr>
          <p:cNvSpPr/>
          <p:nvPr/>
        </p:nvSpPr>
        <p:spPr>
          <a:xfrm>
            <a:off x="6129071" y="2482073"/>
            <a:ext cx="894745" cy="358521"/>
          </a:xfrm>
          <a:prstGeom prst="roundRect">
            <a:avLst/>
          </a:prstGeom>
          <a:no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77B3AEA0-B523-1DD8-60E0-C4DE5744F607}"/>
              </a:ext>
            </a:extLst>
          </p:cNvPr>
          <p:cNvSpPr/>
          <p:nvPr/>
        </p:nvSpPr>
        <p:spPr>
          <a:xfrm rot="10800000">
            <a:off x="7013934" y="2712582"/>
            <a:ext cx="2627154" cy="169717"/>
          </a:xfrm>
          <a:prstGeom prst="rightArrow">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F2562C75-388F-B9B7-5563-DA104B59AE4E}"/>
              </a:ext>
            </a:extLst>
          </p:cNvPr>
          <p:cNvSpPr/>
          <p:nvPr/>
        </p:nvSpPr>
        <p:spPr>
          <a:xfrm>
            <a:off x="9700362" y="2602816"/>
            <a:ext cx="1461955" cy="369332"/>
          </a:xfrm>
          <a:prstGeom prst="round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Baby : 12</a:t>
            </a:r>
          </a:p>
        </p:txBody>
      </p:sp>
      <p:sp>
        <p:nvSpPr>
          <p:cNvPr id="15" name="矩形: 圆角 14">
            <a:extLst>
              <a:ext uri="{FF2B5EF4-FFF2-40B4-BE49-F238E27FC236}">
                <a16:creationId xmlns:a16="http://schemas.microsoft.com/office/drawing/2014/main" id="{71F70170-1505-6620-31E8-BD17560C380A}"/>
              </a:ext>
            </a:extLst>
          </p:cNvPr>
          <p:cNvSpPr/>
          <p:nvPr/>
        </p:nvSpPr>
        <p:spPr>
          <a:xfrm>
            <a:off x="5350423" y="2496889"/>
            <a:ext cx="778648" cy="35852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1F503985-6A37-36E3-FC6B-A628A66CBF5F}"/>
              </a:ext>
            </a:extLst>
          </p:cNvPr>
          <p:cNvSpPr/>
          <p:nvPr/>
        </p:nvSpPr>
        <p:spPr>
          <a:xfrm>
            <a:off x="1699925" y="2680388"/>
            <a:ext cx="3591224" cy="169717"/>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E22B2E29-6581-1797-C3F7-B67F0880333E}"/>
              </a:ext>
            </a:extLst>
          </p:cNvPr>
          <p:cNvSpPr/>
          <p:nvPr/>
        </p:nvSpPr>
        <p:spPr>
          <a:xfrm>
            <a:off x="600446" y="2571874"/>
            <a:ext cx="1067033" cy="369332"/>
          </a:xfrm>
          <a:prstGeom prst="round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Bad : 14</a:t>
            </a:r>
          </a:p>
        </p:txBody>
      </p:sp>
      <p:sp>
        <p:nvSpPr>
          <p:cNvPr id="18" name="矩形: 圆角 17">
            <a:extLst>
              <a:ext uri="{FF2B5EF4-FFF2-40B4-BE49-F238E27FC236}">
                <a16:creationId xmlns:a16="http://schemas.microsoft.com/office/drawing/2014/main" id="{F7B756FD-CF79-ED02-1426-6D226A1633D5}"/>
              </a:ext>
            </a:extLst>
          </p:cNvPr>
          <p:cNvSpPr/>
          <p:nvPr/>
        </p:nvSpPr>
        <p:spPr>
          <a:xfrm rot="20509054">
            <a:off x="3519711" y="1500135"/>
            <a:ext cx="1342072" cy="681874"/>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81A6EB93-3B8D-8895-483B-315965D75B45}"/>
              </a:ext>
            </a:extLst>
          </p:cNvPr>
          <p:cNvSpPr/>
          <p:nvPr/>
        </p:nvSpPr>
        <p:spPr>
          <a:xfrm>
            <a:off x="1246500" y="1801576"/>
            <a:ext cx="2200330" cy="134856"/>
          </a:xfrm>
          <a:prstGeom prst="rightArrow">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E0F551EB-CEB4-BDB2-6B85-752E4B1FD835}"/>
              </a:ext>
            </a:extLst>
          </p:cNvPr>
          <p:cNvSpPr/>
          <p:nvPr/>
        </p:nvSpPr>
        <p:spPr>
          <a:xfrm>
            <a:off x="147020" y="1693061"/>
            <a:ext cx="1067033" cy="369332"/>
          </a:xfrm>
          <a:prstGeom prst="round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Girl : 24</a:t>
            </a:r>
          </a:p>
        </p:txBody>
      </p:sp>
      <p:pic>
        <p:nvPicPr>
          <p:cNvPr id="3" name="图片 2">
            <a:extLst>
              <a:ext uri="{FF2B5EF4-FFF2-40B4-BE49-F238E27FC236}">
                <a16:creationId xmlns:a16="http://schemas.microsoft.com/office/drawing/2014/main" id="{DE047DF3-E901-7526-83B8-C2767AFBAB2C}"/>
              </a:ext>
            </a:extLst>
          </p:cNvPr>
          <p:cNvPicPr>
            <a:picLocks noChangeAspect="1"/>
          </p:cNvPicPr>
          <p:nvPr/>
        </p:nvPicPr>
        <p:blipFill>
          <a:blip r:embed="rId3"/>
          <a:stretch>
            <a:fillRect/>
          </a:stretch>
        </p:blipFill>
        <p:spPr>
          <a:xfrm>
            <a:off x="158774" y="3955565"/>
            <a:ext cx="2880000" cy="1767724"/>
          </a:xfrm>
          <a:prstGeom prst="rect">
            <a:avLst/>
          </a:prstGeom>
        </p:spPr>
      </p:pic>
      <p:sp>
        <p:nvSpPr>
          <p:cNvPr id="7" name="文本框 6">
            <a:extLst>
              <a:ext uri="{FF2B5EF4-FFF2-40B4-BE49-F238E27FC236}">
                <a16:creationId xmlns:a16="http://schemas.microsoft.com/office/drawing/2014/main" id="{BE344E27-44CE-2F20-CB2F-DF437AAE5A04}"/>
              </a:ext>
            </a:extLst>
          </p:cNvPr>
          <p:cNvSpPr txBox="1"/>
          <p:nvPr/>
        </p:nvSpPr>
        <p:spPr>
          <a:xfrm>
            <a:off x="147020" y="3576649"/>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Tree>
    <p:extLst>
      <p:ext uri="{BB962C8B-B14F-4D97-AF65-F5344CB8AC3E}">
        <p14:creationId xmlns:p14="http://schemas.microsoft.com/office/powerpoint/2010/main" val="3960336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E874A3DA-DE0C-32BF-D3B8-31146EBDA396}"/>
              </a:ext>
            </a:extLst>
          </p:cNvPr>
          <p:cNvSpPr/>
          <p:nvPr/>
        </p:nvSpPr>
        <p:spPr>
          <a:xfrm>
            <a:off x="672690" y="1597068"/>
            <a:ext cx="4531875" cy="239096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Wingdings" panose="05000000000000000000" pitchFamily="2" charset="2"/>
              <a:buChar char="Ø"/>
            </a:pPr>
            <a:r>
              <a:rPr lang="en-US" altLang="zh-CN" b="0" i="0" dirty="0">
                <a:solidFill>
                  <a:schemeClr val="bg1"/>
                </a:solidFill>
                <a:effectLst/>
                <a:latin typeface="Söhne"/>
              </a:rPr>
              <a:t>lower </a:t>
            </a:r>
            <a:r>
              <a:rPr lang="en-US" altLang="zh-CN" b="0" i="0" dirty="0" err="1">
                <a:solidFill>
                  <a:schemeClr val="bg1"/>
                </a:solidFill>
                <a:effectLst/>
                <a:latin typeface="Söhne"/>
              </a:rPr>
              <a:t>acousticness</a:t>
            </a:r>
            <a:endParaRPr lang="en-US" altLang="zh-CN" b="0" i="0" dirty="0">
              <a:solidFill>
                <a:schemeClr val="bg1"/>
              </a:solidFill>
              <a:effectLst/>
              <a:latin typeface="Söhne"/>
            </a:endParaRPr>
          </a:p>
          <a:p>
            <a:pPr marL="1200150" lvl="2" indent="-285750">
              <a:buFont typeface="Wingdings" panose="05000000000000000000" pitchFamily="2" charset="2"/>
              <a:buChar char="Ø"/>
            </a:pPr>
            <a:r>
              <a:rPr lang="en-US" altLang="zh-CN" b="0" i="0" dirty="0">
                <a:solidFill>
                  <a:schemeClr val="bg1"/>
                </a:solidFill>
                <a:effectLst/>
                <a:latin typeface="Söhne"/>
              </a:rPr>
              <a:t>higher energy</a:t>
            </a:r>
          </a:p>
          <a:p>
            <a:pPr marL="1200150" lvl="2" indent="-285750">
              <a:buFont typeface="Wingdings" panose="05000000000000000000" pitchFamily="2" charset="2"/>
              <a:buChar char="Ø"/>
            </a:pPr>
            <a:r>
              <a:rPr lang="en-US" altLang="zh-CN" b="0" i="0" dirty="0">
                <a:solidFill>
                  <a:schemeClr val="bg1"/>
                </a:solidFill>
                <a:effectLst/>
                <a:latin typeface="Söhne"/>
              </a:rPr>
              <a:t>less instrumentation</a:t>
            </a:r>
          </a:p>
          <a:p>
            <a:pPr marL="1200150" lvl="2" indent="-285750">
              <a:buFont typeface="Wingdings" panose="05000000000000000000" pitchFamily="2" charset="2"/>
              <a:buChar char="Ø"/>
            </a:pPr>
            <a:r>
              <a:rPr lang="en-US" altLang="zh-CN" b="0" i="0" dirty="0">
                <a:solidFill>
                  <a:schemeClr val="bg1"/>
                </a:solidFill>
                <a:effectLst/>
                <a:latin typeface="Söhne"/>
              </a:rPr>
              <a:t>higher loudness</a:t>
            </a:r>
          </a:p>
          <a:p>
            <a:pPr marL="1200150" lvl="2" indent="-285750">
              <a:buFont typeface="Wingdings" panose="05000000000000000000" pitchFamily="2" charset="2"/>
              <a:buChar char="Ø"/>
            </a:pPr>
            <a:r>
              <a:rPr lang="en-US" altLang="zh-CN" b="0" i="0" dirty="0">
                <a:solidFill>
                  <a:schemeClr val="bg1"/>
                </a:solidFill>
                <a:effectLst/>
                <a:latin typeface="Söhne"/>
              </a:rPr>
              <a:t>higher danceability</a:t>
            </a:r>
            <a:endParaRPr lang="zh-CN" altLang="en-US" dirty="0">
              <a:solidFill>
                <a:schemeClr val="bg1"/>
              </a:solidFill>
            </a:endParaRPr>
          </a:p>
        </p:txBody>
      </p:sp>
      <p:sp>
        <p:nvSpPr>
          <p:cNvPr id="13" name="矩形: 圆角 12">
            <a:extLst>
              <a:ext uri="{FF2B5EF4-FFF2-40B4-BE49-F238E27FC236}">
                <a16:creationId xmlns:a16="http://schemas.microsoft.com/office/drawing/2014/main" id="{FE53A003-838B-13BA-4F76-05A2AB70174F}"/>
              </a:ext>
            </a:extLst>
          </p:cNvPr>
          <p:cNvSpPr/>
          <p:nvPr/>
        </p:nvSpPr>
        <p:spPr>
          <a:xfrm>
            <a:off x="4434214" y="3774635"/>
            <a:ext cx="6329563" cy="2670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ltLang="zh-CN" b="0" i="0" dirty="0">
              <a:solidFill>
                <a:schemeClr val="bg1"/>
              </a:solidFill>
              <a:effectLst/>
              <a:latin typeface="Söhne"/>
            </a:endParaRPr>
          </a:p>
          <a:p>
            <a:pPr marL="285750" indent="-285750">
              <a:buFont typeface="Arial" panose="020B0604020202020204" pitchFamily="34" charset="0"/>
              <a:buChar char="•"/>
            </a:pPr>
            <a:r>
              <a:rPr lang="en-US" altLang="zh-CN" b="0" i="0" dirty="0">
                <a:solidFill>
                  <a:schemeClr val="bg1"/>
                </a:solidFill>
                <a:effectLst/>
                <a:latin typeface="Söhne"/>
              </a:rPr>
              <a:t>These findings can help understand the changing trends in music over the years and the key factors contributing to a song's popularity. </a:t>
            </a:r>
          </a:p>
          <a:p>
            <a:pPr marL="285750" indent="-285750">
              <a:buFont typeface="Arial" panose="020B0604020202020204" pitchFamily="34" charset="0"/>
              <a:buChar char="•"/>
            </a:pPr>
            <a:r>
              <a:rPr lang="en-US" altLang="zh-CN" b="0" i="0" dirty="0">
                <a:solidFill>
                  <a:schemeClr val="bg1"/>
                </a:solidFill>
                <a:effectLst/>
                <a:latin typeface="Söhne"/>
              </a:rPr>
              <a:t>However, it is essential to note that this analysis is based on a limited dataset and does not consider the complete landscape of the music industry.</a:t>
            </a:r>
            <a:endParaRPr lang="zh-CN" altLang="en-US" dirty="0">
              <a:solidFill>
                <a:schemeClr val="bg1"/>
              </a:solidFill>
            </a:endParaRPr>
          </a:p>
          <a:p>
            <a:pPr algn="ctr"/>
            <a:endParaRPr lang="zh-CN" altLang="en-US" dirty="0"/>
          </a:p>
        </p:txBody>
      </p:sp>
      <p:sp>
        <p:nvSpPr>
          <p:cNvPr id="6" name="矩形 5">
            <a:extLst>
              <a:ext uri="{FF2B5EF4-FFF2-40B4-BE49-F238E27FC236}">
                <a16:creationId xmlns:a16="http://schemas.microsoft.com/office/drawing/2014/main" id="{95DA14E3-16ED-423C-EF49-3EB66890BEE7}"/>
              </a:ext>
            </a:extLst>
          </p:cNvPr>
          <p:cNvSpPr/>
          <p:nvPr/>
        </p:nvSpPr>
        <p:spPr>
          <a:xfrm>
            <a:off x="-1" y="0"/>
            <a:ext cx="2614819"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Summary</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56450394-980A-2C1D-F767-A5A61F36CCF9}"/>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9D3781E4-6173-79A5-397A-F610A55246CA}"/>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9" name="文本框 8">
            <a:extLst>
              <a:ext uri="{FF2B5EF4-FFF2-40B4-BE49-F238E27FC236}">
                <a16:creationId xmlns:a16="http://schemas.microsoft.com/office/drawing/2014/main" id="{23B4DF04-5222-E4B9-4394-9F4B2F3976D1}"/>
              </a:ext>
            </a:extLst>
          </p:cNvPr>
          <p:cNvSpPr txBox="1"/>
          <p:nvPr/>
        </p:nvSpPr>
        <p:spPr>
          <a:xfrm flipH="1">
            <a:off x="672690" y="1281645"/>
            <a:ext cx="5202224" cy="369332"/>
          </a:xfrm>
          <a:prstGeom prst="rect">
            <a:avLst/>
          </a:prstGeom>
          <a:noFill/>
        </p:spPr>
        <p:txBody>
          <a:bodyPr wrap="square" rtlCol="0">
            <a:spAutoFit/>
          </a:bodyPr>
          <a:lstStyle/>
          <a:p>
            <a:r>
              <a:rPr lang="en-US" altLang="zh-CN" b="1" dirty="0">
                <a:ln w="0"/>
                <a:effectLst>
                  <a:outerShdw blurRad="38100" dist="19050" dir="2700000" algn="tl" rotWithShape="0">
                    <a:schemeClr val="dk1">
                      <a:alpha val="40000"/>
                    </a:schemeClr>
                  </a:outerShdw>
                </a:effectLst>
                <a:latin typeface="TimesNewRomanPS-BoldMT"/>
              </a:rPr>
              <a:t>Common Characteristics of Popular Songs</a:t>
            </a:r>
            <a:endParaRPr lang="zh-CN" altLang="en-US" b="1" dirty="0">
              <a:ln w="0"/>
              <a:effectLst>
                <a:outerShdw blurRad="38100" dist="19050" dir="2700000" algn="tl" rotWithShape="0">
                  <a:schemeClr val="dk1">
                    <a:alpha val="40000"/>
                  </a:schemeClr>
                </a:outerShdw>
              </a:effectLst>
              <a:latin typeface="TimesNewRomanPS-BoldMT"/>
            </a:endParaRPr>
          </a:p>
        </p:txBody>
      </p:sp>
      <p:sp>
        <p:nvSpPr>
          <p:cNvPr id="10" name="文本框 9">
            <a:extLst>
              <a:ext uri="{FF2B5EF4-FFF2-40B4-BE49-F238E27FC236}">
                <a16:creationId xmlns:a16="http://schemas.microsoft.com/office/drawing/2014/main" id="{963F16A8-5E6F-566E-58BE-96058727B700}"/>
              </a:ext>
            </a:extLst>
          </p:cNvPr>
          <p:cNvSpPr txBox="1"/>
          <p:nvPr/>
        </p:nvSpPr>
        <p:spPr>
          <a:xfrm>
            <a:off x="1739395" y="1286520"/>
            <a:ext cx="184731" cy="369332"/>
          </a:xfrm>
          <a:prstGeom prst="rect">
            <a:avLst/>
          </a:prstGeom>
          <a:noFill/>
        </p:spPr>
        <p:txBody>
          <a:bodyPr wrap="none" rtlCol="0">
            <a:spAutoFit/>
          </a:bodyPr>
          <a:lstStyle/>
          <a:p>
            <a:endParaRPr lang="zh-CN" altLang="en-US" dirty="0">
              <a:solidFill>
                <a:schemeClr val="bg1"/>
              </a:solidFill>
            </a:endParaRPr>
          </a:p>
        </p:txBody>
      </p:sp>
      <p:sp>
        <p:nvSpPr>
          <p:cNvPr id="11" name="文本框 10">
            <a:extLst>
              <a:ext uri="{FF2B5EF4-FFF2-40B4-BE49-F238E27FC236}">
                <a16:creationId xmlns:a16="http://schemas.microsoft.com/office/drawing/2014/main" id="{9BFE833F-A29A-ACBE-5C06-F671AB068574}"/>
              </a:ext>
            </a:extLst>
          </p:cNvPr>
          <p:cNvSpPr txBox="1"/>
          <p:nvPr/>
        </p:nvSpPr>
        <p:spPr>
          <a:xfrm flipH="1">
            <a:off x="7937978" y="3405303"/>
            <a:ext cx="5202224" cy="369332"/>
          </a:xfrm>
          <a:prstGeom prst="rect">
            <a:avLst/>
          </a:prstGeom>
          <a:noFill/>
        </p:spPr>
        <p:txBody>
          <a:bodyPr wrap="square" rtlCol="0">
            <a:spAutoFit/>
          </a:bodyPr>
          <a:lstStyle/>
          <a:p>
            <a:r>
              <a:rPr lang="en-US" altLang="zh-CN" b="1" dirty="0">
                <a:ln w="0"/>
                <a:effectLst>
                  <a:outerShdw blurRad="38100" dist="19050" dir="2700000" algn="tl" rotWithShape="0">
                    <a:schemeClr val="dk1">
                      <a:alpha val="40000"/>
                    </a:schemeClr>
                  </a:outerShdw>
                </a:effectLst>
                <a:latin typeface="TimesNewRomanPS-BoldMT"/>
              </a:rPr>
              <a:t>Significance of Project</a:t>
            </a:r>
            <a:endParaRPr lang="zh-CN" altLang="en-US" b="1" dirty="0">
              <a:ln w="0"/>
              <a:effectLst>
                <a:outerShdw blurRad="38100" dist="19050" dir="2700000" algn="tl" rotWithShape="0">
                  <a:schemeClr val="dk1">
                    <a:alpha val="40000"/>
                  </a:schemeClr>
                </a:outerShdw>
              </a:effectLst>
              <a:latin typeface="TimesNewRomanPS-BoldMT"/>
            </a:endParaRPr>
          </a:p>
        </p:txBody>
      </p:sp>
    </p:spTree>
    <p:extLst>
      <p:ext uri="{BB962C8B-B14F-4D97-AF65-F5344CB8AC3E}">
        <p14:creationId xmlns:p14="http://schemas.microsoft.com/office/powerpoint/2010/main" val="392980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B6E8BA0-3714-B632-0BE4-407EBF3E26E2}"/>
              </a:ext>
            </a:extLst>
          </p:cNvPr>
          <p:cNvSpPr/>
          <p:nvPr/>
        </p:nvSpPr>
        <p:spPr>
          <a:xfrm>
            <a:off x="3185432" y="3075057"/>
            <a:ext cx="5821145" cy="707886"/>
          </a:xfrm>
          <a:prstGeom prst="rect">
            <a:avLst/>
          </a:prstGeom>
          <a:noFill/>
        </p:spPr>
        <p:txBody>
          <a:bodyPr wrap="none" lIns="91440" tIns="45720" rIns="91440" bIns="45720">
            <a:spAutoFit/>
          </a:bodyPr>
          <a:lstStyle/>
          <a:p>
            <a:pPr algn="ctr"/>
            <a:r>
              <a:rPr lang="en-US" altLang="zh-CN" sz="4000" b="1" i="0" u="none" strike="noStrike" baseline="0" dirty="0">
                <a:latin typeface="TimesNewRomanPS-BoldMT"/>
              </a:rPr>
              <a:t>Thank you for Listening !</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76FCA3ED-275B-8078-1877-EC63EABB5FA4}"/>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2" name="矩形 1">
            <a:extLst>
              <a:ext uri="{FF2B5EF4-FFF2-40B4-BE49-F238E27FC236}">
                <a16:creationId xmlns:a16="http://schemas.microsoft.com/office/drawing/2014/main" id="{97F0FF7C-80CC-DB82-D5D7-02E05F0AB1A5}"/>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Tree>
    <p:extLst>
      <p:ext uri="{BB962C8B-B14F-4D97-AF65-F5344CB8AC3E}">
        <p14:creationId xmlns:p14="http://schemas.microsoft.com/office/powerpoint/2010/main" val="202944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038229F-DA86-CCB6-83FC-7250F7A1C33C}"/>
              </a:ext>
            </a:extLst>
          </p:cNvPr>
          <p:cNvSpPr/>
          <p:nvPr/>
        </p:nvSpPr>
        <p:spPr>
          <a:xfrm>
            <a:off x="107043" y="0"/>
            <a:ext cx="2342629" cy="707886"/>
          </a:xfrm>
          <a:prstGeom prst="rect">
            <a:avLst/>
          </a:prstGeom>
          <a:noFill/>
        </p:spPr>
        <p:txBody>
          <a:bodyPr wrap="none" lIns="91440" tIns="45720" rIns="91440" bIns="45720">
            <a:spAutoFit/>
          </a:bodyPr>
          <a:lstStyle/>
          <a:p>
            <a:pPr algn="ctr"/>
            <a:r>
              <a:rPr lang="en-US" altLang="zh-CN" sz="4000" b="1" i="0" u="none" strike="noStrike" baseline="0" dirty="0">
                <a:latin typeface="TimesNewRomanPS-BoldMT"/>
              </a:rPr>
              <a:t>Introduce</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78BBAF17-495A-1D17-9B56-F531688A9733}"/>
              </a:ext>
            </a:extLst>
          </p:cNvPr>
          <p:cNvSpPr/>
          <p:nvPr/>
        </p:nvSpPr>
        <p:spPr>
          <a:xfrm>
            <a:off x="437902" y="765111"/>
            <a:ext cx="2168221"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What is Spotify ?</a:t>
            </a:r>
            <a:endParaRPr lang="en-US" altLang="zh-CN" dirty="0">
              <a:ln w="0"/>
              <a:effectLst>
                <a:outerShdw blurRad="38100" dist="19050" dir="2700000" algn="tl" rotWithShape="0">
                  <a:schemeClr val="dk1">
                    <a:alpha val="40000"/>
                  </a:schemeClr>
                </a:outerShdw>
              </a:effectLst>
              <a:latin typeface="TimesNewRomanPS-BoldMT"/>
            </a:endParaRPr>
          </a:p>
        </p:txBody>
      </p:sp>
      <p:sp>
        <p:nvSpPr>
          <p:cNvPr id="10" name="文本框 9">
            <a:extLst>
              <a:ext uri="{FF2B5EF4-FFF2-40B4-BE49-F238E27FC236}">
                <a16:creationId xmlns:a16="http://schemas.microsoft.com/office/drawing/2014/main" id="{1322600B-97B2-75A0-FB13-62742A8B92BF}"/>
              </a:ext>
            </a:extLst>
          </p:cNvPr>
          <p:cNvSpPr txBox="1"/>
          <p:nvPr/>
        </p:nvSpPr>
        <p:spPr>
          <a:xfrm>
            <a:off x="437903" y="1134443"/>
            <a:ext cx="7156368" cy="923330"/>
          </a:xfrm>
          <a:prstGeom prst="rect">
            <a:avLst/>
          </a:prstGeom>
          <a:noFill/>
        </p:spPr>
        <p:txBody>
          <a:bodyPr wrap="square">
            <a:spAutoFit/>
          </a:bodyPr>
          <a:lstStyle/>
          <a:p>
            <a:r>
              <a:rPr lang="en-US" altLang="zh-CN" b="0" i="0" dirty="0">
                <a:solidFill>
                  <a:srgbClr val="333333"/>
                </a:solidFill>
                <a:effectLst/>
                <a:latin typeface="Helvetica Neue"/>
              </a:rPr>
              <a:t>Spotify is a digital music, podcast, and video service that gives you access to millions of songs and other content from creators all over the world.</a:t>
            </a:r>
            <a:endParaRPr lang="zh-CN" altLang="en-US" dirty="0"/>
          </a:p>
        </p:txBody>
      </p:sp>
      <p:pic>
        <p:nvPicPr>
          <p:cNvPr id="14" name="图片 13" descr="图标&#10;&#10;描述已自动生成">
            <a:extLst>
              <a:ext uri="{FF2B5EF4-FFF2-40B4-BE49-F238E27FC236}">
                <a16:creationId xmlns:a16="http://schemas.microsoft.com/office/drawing/2014/main" id="{6BA2BAC3-BE25-D614-5A77-DC19FF9F114F}"/>
              </a:ext>
            </a:extLst>
          </p:cNvPr>
          <p:cNvPicPr>
            <a:picLocks noChangeAspect="1"/>
          </p:cNvPicPr>
          <p:nvPr/>
        </p:nvPicPr>
        <p:blipFill rotWithShape="1">
          <a:blip r:embed="rId3">
            <a:extLst>
              <a:ext uri="{28A0092B-C50C-407E-A947-70E740481C1C}">
                <a14:useLocalDpi xmlns:a14="http://schemas.microsoft.com/office/drawing/2010/main" val="0"/>
              </a:ext>
            </a:extLst>
          </a:blip>
          <a:srcRect l="15436" t="20414" r="16086" b="19856"/>
          <a:stretch/>
        </p:blipFill>
        <p:spPr>
          <a:xfrm>
            <a:off x="7755138" y="1503775"/>
            <a:ext cx="1263407" cy="1101994"/>
          </a:xfrm>
          <a:prstGeom prst="rect">
            <a:avLst/>
          </a:prstGeom>
        </p:spPr>
      </p:pic>
      <p:pic>
        <p:nvPicPr>
          <p:cNvPr id="16" name="图片 15" descr="文本&#10;&#10;低可信度描述已自动生成">
            <a:extLst>
              <a:ext uri="{FF2B5EF4-FFF2-40B4-BE49-F238E27FC236}">
                <a16:creationId xmlns:a16="http://schemas.microsoft.com/office/drawing/2014/main" id="{A65313C7-D9CA-60D1-7978-E4A877B93ECB}"/>
              </a:ext>
            </a:extLst>
          </p:cNvPr>
          <p:cNvPicPr>
            <a:picLocks noChangeAspect="1"/>
          </p:cNvPicPr>
          <p:nvPr/>
        </p:nvPicPr>
        <p:blipFill rotWithShape="1">
          <a:blip r:embed="rId4">
            <a:extLst>
              <a:ext uri="{28A0092B-C50C-407E-A947-70E740481C1C}">
                <a14:useLocalDpi xmlns:a14="http://schemas.microsoft.com/office/drawing/2010/main" val="0"/>
              </a:ext>
            </a:extLst>
          </a:blip>
          <a:srcRect l="10703" t="27459" r="10821" b="27274"/>
          <a:stretch/>
        </p:blipFill>
        <p:spPr>
          <a:xfrm>
            <a:off x="9108199" y="1694890"/>
            <a:ext cx="2517036" cy="762233"/>
          </a:xfrm>
          <a:prstGeom prst="rect">
            <a:avLst/>
          </a:prstGeom>
        </p:spPr>
      </p:pic>
      <p:sp>
        <p:nvSpPr>
          <p:cNvPr id="18" name="文本框 17">
            <a:extLst>
              <a:ext uri="{FF2B5EF4-FFF2-40B4-BE49-F238E27FC236}">
                <a16:creationId xmlns:a16="http://schemas.microsoft.com/office/drawing/2014/main" id="{4C49E2B9-0D16-AB29-8039-E419A942A856}"/>
              </a:ext>
            </a:extLst>
          </p:cNvPr>
          <p:cNvSpPr txBox="1"/>
          <p:nvPr/>
        </p:nvSpPr>
        <p:spPr>
          <a:xfrm>
            <a:off x="437902" y="2915347"/>
            <a:ext cx="7156368" cy="1200329"/>
          </a:xfrm>
          <a:prstGeom prst="rect">
            <a:avLst/>
          </a:prstGeom>
          <a:noFill/>
        </p:spPr>
        <p:txBody>
          <a:bodyPr wrap="square">
            <a:spAutoFit/>
          </a:bodyPr>
          <a:lstStyle/>
          <a:p>
            <a:r>
              <a:rPr lang="en-US" altLang="zh-CN" b="0" i="0" dirty="0">
                <a:solidFill>
                  <a:srgbClr val="374151"/>
                </a:solidFill>
                <a:effectLst/>
                <a:latin typeface="Söhne"/>
              </a:rPr>
              <a:t>In this project, we analyzed the distribution of musical features such as danceability, energy, loudness, liveliness, valence, and duration, as well as their changes across different decades. </a:t>
            </a:r>
          </a:p>
          <a:p>
            <a:r>
              <a:rPr lang="en-US" altLang="zh-CN" b="0" i="0" dirty="0">
                <a:solidFill>
                  <a:srgbClr val="374151"/>
                </a:solidFill>
                <a:effectLst/>
                <a:latin typeface="Söhne"/>
              </a:rPr>
              <a:t>We also ranked the popular artists of each decade.</a:t>
            </a:r>
            <a:endParaRPr lang="zh-CN" altLang="en-US" dirty="0"/>
          </a:p>
        </p:txBody>
      </p:sp>
      <p:sp>
        <p:nvSpPr>
          <p:cNvPr id="19" name="矩形 18">
            <a:extLst>
              <a:ext uri="{FF2B5EF4-FFF2-40B4-BE49-F238E27FC236}">
                <a16:creationId xmlns:a16="http://schemas.microsoft.com/office/drawing/2014/main" id="{FBF3E85B-E0D3-EB0E-5D45-F2650A1206A8}"/>
              </a:ext>
            </a:extLst>
          </p:cNvPr>
          <p:cNvSpPr/>
          <p:nvPr/>
        </p:nvSpPr>
        <p:spPr>
          <a:xfrm>
            <a:off x="437902" y="2455917"/>
            <a:ext cx="1841210"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What we did?</a:t>
            </a:r>
            <a:endParaRPr lang="en-US" altLang="zh-CN" dirty="0">
              <a:ln w="0"/>
              <a:effectLst>
                <a:outerShdw blurRad="38100" dist="19050" dir="2700000" algn="tl" rotWithShape="0">
                  <a:schemeClr val="dk1">
                    <a:alpha val="40000"/>
                  </a:schemeClr>
                </a:outerShdw>
              </a:effectLst>
              <a:latin typeface="TimesNewRomanPS-BoldMT"/>
            </a:endParaRPr>
          </a:p>
        </p:txBody>
      </p:sp>
      <p:sp>
        <p:nvSpPr>
          <p:cNvPr id="20" name="矩形 19">
            <a:extLst>
              <a:ext uri="{FF2B5EF4-FFF2-40B4-BE49-F238E27FC236}">
                <a16:creationId xmlns:a16="http://schemas.microsoft.com/office/drawing/2014/main" id="{6EC7A776-33E4-23A6-5522-D2A8DD4A1521}"/>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21" name="矩形 20">
            <a:extLst>
              <a:ext uri="{FF2B5EF4-FFF2-40B4-BE49-F238E27FC236}">
                <a16:creationId xmlns:a16="http://schemas.microsoft.com/office/drawing/2014/main" id="{B510BBEE-E43C-6D8E-15C8-BE4CE8D165B2}"/>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22" name="文本框 21">
            <a:extLst>
              <a:ext uri="{FF2B5EF4-FFF2-40B4-BE49-F238E27FC236}">
                <a16:creationId xmlns:a16="http://schemas.microsoft.com/office/drawing/2014/main" id="{BB8506A6-74F6-A88D-40A6-3162AD02443E}"/>
              </a:ext>
            </a:extLst>
          </p:cNvPr>
          <p:cNvSpPr txBox="1"/>
          <p:nvPr/>
        </p:nvSpPr>
        <p:spPr>
          <a:xfrm>
            <a:off x="437902" y="4883152"/>
            <a:ext cx="7156368" cy="923330"/>
          </a:xfrm>
          <a:prstGeom prst="rect">
            <a:avLst/>
          </a:prstGeom>
          <a:noFill/>
        </p:spPr>
        <p:txBody>
          <a:bodyPr wrap="square">
            <a:spAutoFit/>
          </a:bodyPr>
          <a:lstStyle/>
          <a:p>
            <a:r>
              <a:rPr lang="en-US" altLang="zh-CN" b="0" i="0" dirty="0">
                <a:solidFill>
                  <a:srgbClr val="333333"/>
                </a:solidFill>
                <a:effectLst/>
                <a:latin typeface="Helvetica Neue"/>
              </a:rPr>
              <a:t>Data in this report is extracted from </a:t>
            </a:r>
            <a:r>
              <a:rPr lang="en-US" altLang="zh-CN" b="0" i="0" u="none" strike="noStrike" dirty="0">
                <a:solidFill>
                  <a:srgbClr val="337AB7"/>
                </a:solidFill>
                <a:effectLst/>
                <a:latin typeface="Helvetica Neue"/>
                <a:hlinkClick r:id="rId5"/>
              </a:rPr>
              <a:t>Kaggle-Spotify-Data 1921-2020</a:t>
            </a:r>
            <a:r>
              <a:rPr lang="en-US" altLang="zh-CN" b="0" i="0" dirty="0">
                <a:solidFill>
                  <a:srgbClr val="333333"/>
                </a:solidFill>
                <a:effectLst/>
                <a:latin typeface="Helvetica Neue"/>
              </a:rPr>
              <a:t>, which contains the top 100 songs in each year from 1921-2020 in Spotify (totally 169k songs) as the description.</a:t>
            </a:r>
            <a:endParaRPr lang="zh-CN" altLang="en-US" dirty="0"/>
          </a:p>
        </p:txBody>
      </p:sp>
      <p:sp>
        <p:nvSpPr>
          <p:cNvPr id="23" name="矩形 22">
            <a:extLst>
              <a:ext uri="{FF2B5EF4-FFF2-40B4-BE49-F238E27FC236}">
                <a16:creationId xmlns:a16="http://schemas.microsoft.com/office/drawing/2014/main" id="{B2F5E46D-8E9B-EACF-201C-5CAE8DAA1CA3}"/>
              </a:ext>
            </a:extLst>
          </p:cNvPr>
          <p:cNvSpPr/>
          <p:nvPr/>
        </p:nvSpPr>
        <p:spPr>
          <a:xfrm>
            <a:off x="437902" y="4513820"/>
            <a:ext cx="1680909"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Data Source</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pic>
        <p:nvPicPr>
          <p:cNvPr id="24" name="图片 23">
            <a:extLst>
              <a:ext uri="{FF2B5EF4-FFF2-40B4-BE49-F238E27FC236}">
                <a16:creationId xmlns:a16="http://schemas.microsoft.com/office/drawing/2014/main" id="{EDA76FF9-83BC-53C6-7101-81CB157B8A01}"/>
              </a:ext>
            </a:extLst>
          </p:cNvPr>
          <p:cNvPicPr>
            <a:picLocks noChangeAspect="1"/>
          </p:cNvPicPr>
          <p:nvPr/>
        </p:nvPicPr>
        <p:blipFill>
          <a:blip r:embed="rId6"/>
          <a:stretch>
            <a:fillRect/>
          </a:stretch>
        </p:blipFill>
        <p:spPr>
          <a:xfrm>
            <a:off x="7983408" y="4513820"/>
            <a:ext cx="3770690" cy="141021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20538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3E6C012-8A3F-C8F7-1F45-0E9805D13F15}"/>
              </a:ext>
            </a:extLst>
          </p:cNvPr>
          <p:cNvSpPr/>
          <p:nvPr/>
        </p:nvSpPr>
        <p:spPr>
          <a:xfrm>
            <a:off x="-29053" y="0"/>
            <a:ext cx="5317481" cy="707886"/>
          </a:xfrm>
          <a:prstGeom prst="rect">
            <a:avLst/>
          </a:prstGeom>
          <a:noFill/>
        </p:spPr>
        <p:txBody>
          <a:bodyPr wrap="none" lIns="91440" tIns="45720" rIns="91440" bIns="45720">
            <a:spAutoFit/>
          </a:bodyPr>
          <a:lstStyle/>
          <a:p>
            <a:pPr algn="ctr"/>
            <a:r>
              <a:rPr lang="en-US" altLang="zh-CN" sz="4000" b="1" i="0" u="none" strike="noStrike" baseline="0" dirty="0">
                <a:latin typeface="TimesNewRomanPS-BoldMT"/>
              </a:rPr>
              <a:t>About Original Dataset</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9EC8BE7D-3B16-091A-8D18-8368594C5E31}"/>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60415050-72CD-F7B6-3B60-A7853AD10399}"/>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8" name="文本框 7">
            <a:extLst>
              <a:ext uri="{FF2B5EF4-FFF2-40B4-BE49-F238E27FC236}">
                <a16:creationId xmlns:a16="http://schemas.microsoft.com/office/drawing/2014/main" id="{578E31BD-305D-859B-ED6A-B82981B7A2F8}"/>
              </a:ext>
            </a:extLst>
          </p:cNvPr>
          <p:cNvSpPr txBox="1"/>
          <p:nvPr/>
        </p:nvSpPr>
        <p:spPr>
          <a:xfrm>
            <a:off x="655115" y="707886"/>
            <a:ext cx="9716267" cy="646331"/>
          </a:xfrm>
          <a:prstGeom prst="rect">
            <a:avLst/>
          </a:prstGeom>
          <a:noFill/>
        </p:spPr>
        <p:txBody>
          <a:bodyPr wrap="square">
            <a:spAutoFit/>
          </a:bodyPr>
          <a:lstStyle/>
          <a:p>
            <a:r>
              <a:rPr lang="en-US" altLang="zh-CN" b="0" i="0" dirty="0">
                <a:solidFill>
                  <a:srgbClr val="3C4043"/>
                </a:solidFill>
                <a:effectLst/>
                <a:latin typeface="Inter"/>
              </a:rPr>
              <a:t>The file of dataset contains more than 160.000 songs collected from Spotify Web API. The dataset is from Spotify and contains 169k songs from the year 1921 to year 2020. Each year got top 100 songs.</a:t>
            </a:r>
          </a:p>
        </p:txBody>
      </p:sp>
      <p:pic>
        <p:nvPicPr>
          <p:cNvPr id="10" name="图片 9">
            <a:extLst>
              <a:ext uri="{FF2B5EF4-FFF2-40B4-BE49-F238E27FC236}">
                <a16:creationId xmlns:a16="http://schemas.microsoft.com/office/drawing/2014/main" id="{C70A746A-81E8-B3BB-FF8E-9C23DA368F80}"/>
              </a:ext>
            </a:extLst>
          </p:cNvPr>
          <p:cNvPicPr>
            <a:picLocks noChangeAspect="1"/>
          </p:cNvPicPr>
          <p:nvPr/>
        </p:nvPicPr>
        <p:blipFill>
          <a:blip r:embed="rId2"/>
          <a:stretch>
            <a:fillRect/>
          </a:stretch>
        </p:blipFill>
        <p:spPr>
          <a:xfrm>
            <a:off x="761757" y="2126812"/>
            <a:ext cx="4457929" cy="431822"/>
          </a:xfrm>
          <a:prstGeom prst="rect">
            <a:avLst/>
          </a:prstGeom>
        </p:spPr>
      </p:pic>
      <p:pic>
        <p:nvPicPr>
          <p:cNvPr id="16" name="图片 15">
            <a:extLst>
              <a:ext uri="{FF2B5EF4-FFF2-40B4-BE49-F238E27FC236}">
                <a16:creationId xmlns:a16="http://schemas.microsoft.com/office/drawing/2014/main" id="{F361BDA9-B156-C3D8-F253-AF6818DCF5EA}"/>
              </a:ext>
            </a:extLst>
          </p:cNvPr>
          <p:cNvPicPr>
            <a:picLocks noChangeAspect="1"/>
          </p:cNvPicPr>
          <p:nvPr/>
        </p:nvPicPr>
        <p:blipFill>
          <a:blip r:embed="rId3"/>
          <a:stretch>
            <a:fillRect/>
          </a:stretch>
        </p:blipFill>
        <p:spPr>
          <a:xfrm>
            <a:off x="923321" y="2723718"/>
            <a:ext cx="5251720" cy="3778444"/>
          </a:xfrm>
          <a:prstGeom prst="rect">
            <a:avLst/>
          </a:prstGeom>
        </p:spPr>
      </p:pic>
      <p:sp>
        <p:nvSpPr>
          <p:cNvPr id="20" name="文本框 19">
            <a:extLst>
              <a:ext uri="{FF2B5EF4-FFF2-40B4-BE49-F238E27FC236}">
                <a16:creationId xmlns:a16="http://schemas.microsoft.com/office/drawing/2014/main" id="{EA94992A-6FB1-0C51-C25D-EBC4CE3FD536}"/>
              </a:ext>
            </a:extLst>
          </p:cNvPr>
          <p:cNvSpPr txBox="1"/>
          <p:nvPr/>
        </p:nvSpPr>
        <p:spPr>
          <a:xfrm>
            <a:off x="7452986" y="4033379"/>
            <a:ext cx="4215954" cy="369332"/>
          </a:xfrm>
          <a:prstGeom prst="rect">
            <a:avLst/>
          </a:prstGeom>
          <a:noFill/>
        </p:spPr>
        <p:txBody>
          <a:bodyPr wrap="square">
            <a:spAutoFit/>
          </a:bodyPr>
          <a:lstStyle/>
          <a:p>
            <a:r>
              <a:rPr lang="en-US" altLang="zh-CN" b="0" i="0" dirty="0">
                <a:solidFill>
                  <a:srgbClr val="3C4043"/>
                </a:solidFill>
                <a:effectLst/>
                <a:latin typeface="Inter"/>
              </a:rPr>
              <a:t>Id of track generated by Spotify</a:t>
            </a:r>
            <a:endParaRPr lang="zh-CN" altLang="en-US" dirty="0"/>
          </a:p>
        </p:txBody>
      </p:sp>
      <p:sp>
        <p:nvSpPr>
          <p:cNvPr id="21" name="箭头: 右 20">
            <a:extLst>
              <a:ext uri="{FF2B5EF4-FFF2-40B4-BE49-F238E27FC236}">
                <a16:creationId xmlns:a16="http://schemas.microsoft.com/office/drawing/2014/main" id="{F688485C-1C98-956F-0148-443E5B9A10BF}"/>
              </a:ext>
            </a:extLst>
          </p:cNvPr>
          <p:cNvSpPr/>
          <p:nvPr/>
        </p:nvSpPr>
        <p:spPr>
          <a:xfrm rot="10556419">
            <a:off x="6180683" y="4128844"/>
            <a:ext cx="713984"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AC7D9973-83D5-0BAB-A0F3-8F8B4EE95B02}"/>
              </a:ext>
            </a:extLst>
          </p:cNvPr>
          <p:cNvSpPr/>
          <p:nvPr/>
        </p:nvSpPr>
        <p:spPr>
          <a:xfrm>
            <a:off x="858033" y="4152377"/>
            <a:ext cx="5317008" cy="1861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2FEBF0EF-2E93-DC6B-FBCA-810D7350C8F7}"/>
              </a:ext>
            </a:extLst>
          </p:cNvPr>
          <p:cNvSpPr/>
          <p:nvPr/>
        </p:nvSpPr>
        <p:spPr>
          <a:xfrm>
            <a:off x="6974323" y="4036511"/>
            <a:ext cx="47866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id</a:t>
            </a:r>
          </a:p>
        </p:txBody>
      </p:sp>
      <p:sp>
        <p:nvSpPr>
          <p:cNvPr id="25" name="文本框 24">
            <a:extLst>
              <a:ext uri="{FF2B5EF4-FFF2-40B4-BE49-F238E27FC236}">
                <a16:creationId xmlns:a16="http://schemas.microsoft.com/office/drawing/2014/main" id="{94431C9F-FF58-14CC-F054-FDDC9B7771D7}"/>
              </a:ext>
            </a:extLst>
          </p:cNvPr>
          <p:cNvSpPr txBox="1"/>
          <p:nvPr/>
        </p:nvSpPr>
        <p:spPr>
          <a:xfrm>
            <a:off x="6796935" y="3732904"/>
            <a:ext cx="991122" cy="369332"/>
          </a:xfrm>
          <a:prstGeom prst="rect">
            <a:avLst/>
          </a:prstGeom>
          <a:noFill/>
        </p:spPr>
        <p:txBody>
          <a:bodyPr wrap="square">
            <a:spAutoFit/>
          </a:bodyPr>
          <a:lstStyle/>
          <a:p>
            <a:r>
              <a:rPr lang="en-US" altLang="zh-CN" b="1" i="0" dirty="0">
                <a:solidFill>
                  <a:srgbClr val="0070C0"/>
                </a:solidFill>
                <a:effectLst/>
                <a:latin typeface="Inter"/>
              </a:rPr>
              <a:t>Primary</a:t>
            </a:r>
            <a:endParaRPr lang="zh-CN" altLang="en-US" b="1" dirty="0">
              <a:solidFill>
                <a:srgbClr val="0070C0"/>
              </a:solidFill>
            </a:endParaRPr>
          </a:p>
        </p:txBody>
      </p:sp>
      <p:sp>
        <p:nvSpPr>
          <p:cNvPr id="26" name="矩形 25">
            <a:extLst>
              <a:ext uri="{FF2B5EF4-FFF2-40B4-BE49-F238E27FC236}">
                <a16:creationId xmlns:a16="http://schemas.microsoft.com/office/drawing/2014/main" id="{87DDF1BE-81FD-69E1-4C3D-196F1D7884FA}"/>
              </a:ext>
            </a:extLst>
          </p:cNvPr>
          <p:cNvSpPr/>
          <p:nvPr/>
        </p:nvSpPr>
        <p:spPr>
          <a:xfrm>
            <a:off x="655115" y="1755770"/>
            <a:ext cx="2230098"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bring data into R</a:t>
            </a:r>
          </a:p>
        </p:txBody>
      </p:sp>
      <p:sp>
        <p:nvSpPr>
          <p:cNvPr id="27" name="箭头: 右 26">
            <a:extLst>
              <a:ext uri="{FF2B5EF4-FFF2-40B4-BE49-F238E27FC236}">
                <a16:creationId xmlns:a16="http://schemas.microsoft.com/office/drawing/2014/main" id="{BA7C3CD4-FB85-E543-534F-9C337F184074}"/>
              </a:ext>
            </a:extLst>
          </p:cNvPr>
          <p:cNvSpPr/>
          <p:nvPr/>
        </p:nvSpPr>
        <p:spPr>
          <a:xfrm rot="9409304">
            <a:off x="6283138" y="6245438"/>
            <a:ext cx="470989" cy="177128"/>
          </a:xfrm>
          <a:prstGeom prst="rightArrow">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2963BB05-B560-B878-A1A9-A4AFAA095A11}"/>
              </a:ext>
            </a:extLst>
          </p:cNvPr>
          <p:cNvSpPr/>
          <p:nvPr/>
        </p:nvSpPr>
        <p:spPr>
          <a:xfrm>
            <a:off x="6796935" y="6105681"/>
            <a:ext cx="770367" cy="369332"/>
          </a:xfrm>
          <a:prstGeom prst="round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year</a:t>
            </a:r>
          </a:p>
        </p:txBody>
      </p:sp>
      <p:sp>
        <p:nvSpPr>
          <p:cNvPr id="30" name="矩形: 圆角 29">
            <a:extLst>
              <a:ext uri="{FF2B5EF4-FFF2-40B4-BE49-F238E27FC236}">
                <a16:creationId xmlns:a16="http://schemas.microsoft.com/office/drawing/2014/main" id="{192ACB1C-C29B-9861-631A-DC0CD281F114}"/>
              </a:ext>
            </a:extLst>
          </p:cNvPr>
          <p:cNvSpPr/>
          <p:nvPr/>
        </p:nvSpPr>
        <p:spPr>
          <a:xfrm>
            <a:off x="923321" y="3634348"/>
            <a:ext cx="5317008" cy="18617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985FE363-7657-985D-899D-9390AF35CEF6}"/>
              </a:ext>
            </a:extLst>
          </p:cNvPr>
          <p:cNvSpPr/>
          <p:nvPr/>
        </p:nvSpPr>
        <p:spPr>
          <a:xfrm>
            <a:off x="6796934" y="3449682"/>
            <a:ext cx="1461955" cy="369332"/>
          </a:xfrm>
          <a:prstGeom prst="round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duration_ms</a:t>
            </a:r>
            <a:endParaRPr lang="en-US" altLang="zh-CN" dirty="0"/>
          </a:p>
        </p:txBody>
      </p:sp>
      <p:sp>
        <p:nvSpPr>
          <p:cNvPr id="32" name="矩形: 圆角 31">
            <a:extLst>
              <a:ext uri="{FF2B5EF4-FFF2-40B4-BE49-F238E27FC236}">
                <a16:creationId xmlns:a16="http://schemas.microsoft.com/office/drawing/2014/main" id="{9A5464CB-1AB6-4082-F024-870825C92D82}"/>
              </a:ext>
            </a:extLst>
          </p:cNvPr>
          <p:cNvSpPr/>
          <p:nvPr/>
        </p:nvSpPr>
        <p:spPr>
          <a:xfrm>
            <a:off x="923321" y="6288838"/>
            <a:ext cx="5317008" cy="18617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D57E6C77-FABC-B4B8-F728-204413D90879}"/>
              </a:ext>
            </a:extLst>
          </p:cNvPr>
          <p:cNvSpPr/>
          <p:nvPr/>
        </p:nvSpPr>
        <p:spPr>
          <a:xfrm rot="9409304">
            <a:off x="6283137" y="3563173"/>
            <a:ext cx="470989" cy="177128"/>
          </a:xfrm>
          <a:prstGeom prst="rightArrow">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6E744D04-FCF9-9D0E-F25D-0C4A810671BE}"/>
              </a:ext>
            </a:extLst>
          </p:cNvPr>
          <p:cNvSpPr txBox="1"/>
          <p:nvPr/>
        </p:nvSpPr>
        <p:spPr>
          <a:xfrm>
            <a:off x="8285845" y="3457238"/>
            <a:ext cx="2398855" cy="369332"/>
          </a:xfrm>
          <a:prstGeom prst="rect">
            <a:avLst/>
          </a:prstGeom>
          <a:noFill/>
        </p:spPr>
        <p:txBody>
          <a:bodyPr wrap="square">
            <a:spAutoFit/>
          </a:bodyPr>
          <a:lstStyle/>
          <a:p>
            <a:r>
              <a:rPr lang="en-US" altLang="zh-CN" b="1" i="0" dirty="0">
                <a:solidFill>
                  <a:schemeClr val="accent2">
                    <a:lumMod val="75000"/>
                  </a:schemeClr>
                </a:solidFill>
                <a:effectLst/>
                <a:latin typeface="Inter"/>
              </a:rPr>
              <a:t>Need to be modified</a:t>
            </a:r>
            <a:r>
              <a:rPr lang="en-US" altLang="zh-CN" b="1" dirty="0">
                <a:solidFill>
                  <a:schemeClr val="accent2">
                    <a:lumMod val="75000"/>
                  </a:schemeClr>
                </a:solidFill>
                <a:latin typeface="Inter"/>
              </a:rPr>
              <a:t>…</a:t>
            </a:r>
            <a:endParaRPr lang="zh-CN" altLang="en-US" b="1" dirty="0">
              <a:solidFill>
                <a:schemeClr val="accent2">
                  <a:lumMod val="75000"/>
                </a:schemeClr>
              </a:solidFill>
            </a:endParaRPr>
          </a:p>
        </p:txBody>
      </p:sp>
      <p:sp>
        <p:nvSpPr>
          <p:cNvPr id="35" name="文本框 34">
            <a:extLst>
              <a:ext uri="{FF2B5EF4-FFF2-40B4-BE49-F238E27FC236}">
                <a16:creationId xmlns:a16="http://schemas.microsoft.com/office/drawing/2014/main" id="{4F4B68C5-E5D9-9905-ADAC-8451590DBEDF}"/>
              </a:ext>
            </a:extLst>
          </p:cNvPr>
          <p:cNvSpPr txBox="1"/>
          <p:nvPr/>
        </p:nvSpPr>
        <p:spPr>
          <a:xfrm>
            <a:off x="7594259" y="6105681"/>
            <a:ext cx="2398855" cy="369332"/>
          </a:xfrm>
          <a:prstGeom prst="rect">
            <a:avLst/>
          </a:prstGeom>
          <a:noFill/>
        </p:spPr>
        <p:txBody>
          <a:bodyPr wrap="square">
            <a:spAutoFit/>
          </a:bodyPr>
          <a:lstStyle/>
          <a:p>
            <a:r>
              <a:rPr lang="en-US" altLang="zh-CN" b="1" i="0" dirty="0">
                <a:solidFill>
                  <a:schemeClr val="accent2">
                    <a:lumMod val="75000"/>
                  </a:schemeClr>
                </a:solidFill>
                <a:effectLst/>
                <a:latin typeface="Inter"/>
              </a:rPr>
              <a:t>Need to be modified</a:t>
            </a:r>
            <a:r>
              <a:rPr lang="en-US" altLang="zh-CN" b="1" dirty="0">
                <a:solidFill>
                  <a:schemeClr val="accent2">
                    <a:lumMod val="75000"/>
                  </a:schemeClr>
                </a:solidFill>
                <a:latin typeface="Inter"/>
              </a:rPr>
              <a:t>…</a:t>
            </a:r>
            <a:endParaRPr lang="zh-CN" altLang="en-US" b="1" dirty="0">
              <a:solidFill>
                <a:schemeClr val="accent2">
                  <a:lumMod val="75000"/>
                </a:schemeClr>
              </a:solidFill>
            </a:endParaRPr>
          </a:p>
        </p:txBody>
      </p:sp>
    </p:spTree>
    <p:extLst>
      <p:ext uri="{BB962C8B-B14F-4D97-AF65-F5344CB8AC3E}">
        <p14:creationId xmlns:p14="http://schemas.microsoft.com/office/powerpoint/2010/main" val="204254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7D43C74-198E-49B8-8B61-351B21796885}"/>
              </a:ext>
            </a:extLst>
          </p:cNvPr>
          <p:cNvSpPr/>
          <p:nvPr/>
        </p:nvSpPr>
        <p:spPr>
          <a:xfrm>
            <a:off x="-64120" y="0"/>
            <a:ext cx="4726615" cy="707886"/>
          </a:xfrm>
          <a:prstGeom prst="rect">
            <a:avLst/>
          </a:prstGeom>
          <a:noFill/>
        </p:spPr>
        <p:txBody>
          <a:bodyPr wrap="square" lIns="91440" tIns="45720" rIns="91440" bIns="45720">
            <a:spAutoFit/>
          </a:bodyPr>
          <a:lstStyle/>
          <a:p>
            <a:pPr algn="ctr"/>
            <a:r>
              <a:rPr lang="en-US" altLang="zh-CN" sz="4000" b="1" i="0" u="none" strike="noStrike" baseline="0" dirty="0">
                <a:latin typeface="TimesNewRomanPS-BoldMT"/>
              </a:rPr>
              <a:t>Pre-process of Data  </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7254DAD8-50D9-3180-EC8C-2081915EB28B}"/>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CCC45325-4B9F-BF8B-9C9A-DA423F670D45}"/>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9" name="图片 8">
            <a:extLst>
              <a:ext uri="{FF2B5EF4-FFF2-40B4-BE49-F238E27FC236}">
                <a16:creationId xmlns:a16="http://schemas.microsoft.com/office/drawing/2014/main" id="{1CAFF72D-22CA-957D-254C-EFCE333A16A2}"/>
              </a:ext>
            </a:extLst>
          </p:cNvPr>
          <p:cNvPicPr>
            <a:picLocks noChangeAspect="1"/>
          </p:cNvPicPr>
          <p:nvPr/>
        </p:nvPicPr>
        <p:blipFill>
          <a:blip r:embed="rId2"/>
          <a:stretch>
            <a:fillRect/>
          </a:stretch>
        </p:blipFill>
        <p:spPr>
          <a:xfrm>
            <a:off x="923321" y="2116207"/>
            <a:ext cx="5251720" cy="3778444"/>
          </a:xfrm>
          <a:prstGeom prst="rect">
            <a:avLst/>
          </a:prstGeom>
        </p:spPr>
      </p:pic>
      <p:pic>
        <p:nvPicPr>
          <p:cNvPr id="10" name="图片 9">
            <a:extLst>
              <a:ext uri="{FF2B5EF4-FFF2-40B4-BE49-F238E27FC236}">
                <a16:creationId xmlns:a16="http://schemas.microsoft.com/office/drawing/2014/main" id="{BF557250-C394-C1FD-4DF9-0387D68240C7}"/>
              </a:ext>
            </a:extLst>
          </p:cNvPr>
          <p:cNvPicPr>
            <a:picLocks noChangeAspect="1"/>
          </p:cNvPicPr>
          <p:nvPr/>
        </p:nvPicPr>
        <p:blipFill>
          <a:blip r:embed="rId3"/>
          <a:stretch>
            <a:fillRect/>
          </a:stretch>
        </p:blipFill>
        <p:spPr>
          <a:xfrm>
            <a:off x="761757" y="1519301"/>
            <a:ext cx="4457929" cy="431822"/>
          </a:xfrm>
          <a:prstGeom prst="rect">
            <a:avLst/>
          </a:prstGeom>
        </p:spPr>
      </p:pic>
      <p:cxnSp>
        <p:nvCxnSpPr>
          <p:cNvPr id="15" name="直接箭头连接符 14">
            <a:extLst>
              <a:ext uri="{FF2B5EF4-FFF2-40B4-BE49-F238E27FC236}">
                <a16:creationId xmlns:a16="http://schemas.microsoft.com/office/drawing/2014/main" id="{F0CE9A1C-A82D-2E28-E2AC-765D039CDE14}"/>
              </a:ext>
            </a:extLst>
          </p:cNvPr>
          <p:cNvCxnSpPr/>
          <p:nvPr/>
        </p:nvCxnSpPr>
        <p:spPr>
          <a:xfrm>
            <a:off x="7609378" y="5698868"/>
            <a:ext cx="526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09A32F37-FBEF-60DF-2367-39809BA6669B}"/>
              </a:ext>
            </a:extLst>
          </p:cNvPr>
          <p:cNvSpPr/>
          <p:nvPr/>
        </p:nvSpPr>
        <p:spPr>
          <a:xfrm>
            <a:off x="8205764" y="5496661"/>
            <a:ext cx="106331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decades</a:t>
            </a:r>
          </a:p>
        </p:txBody>
      </p:sp>
      <p:pic>
        <p:nvPicPr>
          <p:cNvPr id="18" name="图片 17">
            <a:extLst>
              <a:ext uri="{FF2B5EF4-FFF2-40B4-BE49-F238E27FC236}">
                <a16:creationId xmlns:a16="http://schemas.microsoft.com/office/drawing/2014/main" id="{0AFD8B81-CD31-F2D7-E215-AAE7D71108AF}"/>
              </a:ext>
            </a:extLst>
          </p:cNvPr>
          <p:cNvPicPr>
            <a:picLocks noChangeAspect="1"/>
          </p:cNvPicPr>
          <p:nvPr/>
        </p:nvPicPr>
        <p:blipFill rotWithShape="1">
          <a:blip r:embed="rId4"/>
          <a:srcRect b="51930"/>
          <a:stretch/>
        </p:blipFill>
        <p:spPr>
          <a:xfrm>
            <a:off x="10346783" y="5496661"/>
            <a:ext cx="1047804" cy="1120302"/>
          </a:xfrm>
          <a:prstGeom prst="rect">
            <a:avLst/>
          </a:prstGeom>
        </p:spPr>
      </p:pic>
      <p:sp>
        <p:nvSpPr>
          <p:cNvPr id="19" name="矩形 18">
            <a:extLst>
              <a:ext uri="{FF2B5EF4-FFF2-40B4-BE49-F238E27FC236}">
                <a16:creationId xmlns:a16="http://schemas.microsoft.com/office/drawing/2014/main" id="{0AECD0E4-CA20-8FB6-8266-ECC103551D8B}"/>
              </a:ext>
            </a:extLst>
          </p:cNvPr>
          <p:cNvSpPr/>
          <p:nvPr/>
        </p:nvSpPr>
        <p:spPr>
          <a:xfrm>
            <a:off x="760623" y="1149969"/>
            <a:ext cx="2230098"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bring data into R</a:t>
            </a:r>
          </a:p>
        </p:txBody>
      </p:sp>
      <p:cxnSp>
        <p:nvCxnSpPr>
          <p:cNvPr id="23" name="直接箭头连接符 22">
            <a:extLst>
              <a:ext uri="{FF2B5EF4-FFF2-40B4-BE49-F238E27FC236}">
                <a16:creationId xmlns:a16="http://schemas.microsoft.com/office/drawing/2014/main" id="{444F7444-C8BE-696A-0C32-52E3055A8FF8}"/>
              </a:ext>
            </a:extLst>
          </p:cNvPr>
          <p:cNvCxnSpPr/>
          <p:nvPr/>
        </p:nvCxnSpPr>
        <p:spPr>
          <a:xfrm>
            <a:off x="8347129" y="2498187"/>
            <a:ext cx="526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B994EA99-07D9-F1DF-8DDF-C77F5E87F206}"/>
              </a:ext>
            </a:extLst>
          </p:cNvPr>
          <p:cNvSpPr/>
          <p:nvPr/>
        </p:nvSpPr>
        <p:spPr>
          <a:xfrm>
            <a:off x="8943516" y="2295980"/>
            <a:ext cx="1251204"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duration_s</a:t>
            </a:r>
            <a:endParaRPr lang="en-US" altLang="zh-CN" dirty="0"/>
          </a:p>
        </p:txBody>
      </p:sp>
      <p:sp>
        <p:nvSpPr>
          <p:cNvPr id="25" name="矩形 24">
            <a:extLst>
              <a:ext uri="{FF2B5EF4-FFF2-40B4-BE49-F238E27FC236}">
                <a16:creationId xmlns:a16="http://schemas.microsoft.com/office/drawing/2014/main" id="{EE54A541-C40A-F00D-6FC9-5D7C6DE493C7}"/>
              </a:ext>
            </a:extLst>
          </p:cNvPr>
          <p:cNvSpPr/>
          <p:nvPr/>
        </p:nvSpPr>
        <p:spPr>
          <a:xfrm>
            <a:off x="6518632" y="4826823"/>
            <a:ext cx="5233512" cy="369332"/>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Assign each song to its corresponding decades</a:t>
            </a:r>
          </a:p>
        </p:txBody>
      </p:sp>
      <p:sp>
        <p:nvSpPr>
          <p:cNvPr id="27" name="文本框 26">
            <a:extLst>
              <a:ext uri="{FF2B5EF4-FFF2-40B4-BE49-F238E27FC236}">
                <a16:creationId xmlns:a16="http://schemas.microsoft.com/office/drawing/2014/main" id="{4E636111-9DFD-3725-C9A0-234DB9CB5FBE}"/>
              </a:ext>
            </a:extLst>
          </p:cNvPr>
          <p:cNvSpPr txBox="1"/>
          <p:nvPr/>
        </p:nvSpPr>
        <p:spPr>
          <a:xfrm>
            <a:off x="6769977" y="1752003"/>
            <a:ext cx="5392717" cy="369332"/>
          </a:xfrm>
          <a:prstGeom prst="rect">
            <a:avLst/>
          </a:prstGeom>
          <a:noFill/>
        </p:spPr>
        <p:txBody>
          <a:bodyPr wrap="square">
            <a:spAutoFit/>
          </a:bodyPr>
          <a:lstStyle/>
          <a:p>
            <a:pPr algn="l"/>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Convert the duration from milliseconds to seconds.</a:t>
            </a:r>
          </a:p>
        </p:txBody>
      </p:sp>
      <p:sp>
        <p:nvSpPr>
          <p:cNvPr id="28" name="箭头: 右 27">
            <a:extLst>
              <a:ext uri="{FF2B5EF4-FFF2-40B4-BE49-F238E27FC236}">
                <a16:creationId xmlns:a16="http://schemas.microsoft.com/office/drawing/2014/main" id="{7CAA2936-95BC-FEBB-0D0D-F9ED57E4192D}"/>
              </a:ext>
            </a:extLst>
          </p:cNvPr>
          <p:cNvSpPr/>
          <p:nvPr/>
        </p:nvSpPr>
        <p:spPr>
          <a:xfrm rot="9409304">
            <a:off x="6283138" y="5637927"/>
            <a:ext cx="470989" cy="177128"/>
          </a:xfrm>
          <a:prstGeom prst="rightArrow">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155653C-CDBD-C9CF-BBA9-E363396F5457}"/>
              </a:ext>
            </a:extLst>
          </p:cNvPr>
          <p:cNvSpPr/>
          <p:nvPr/>
        </p:nvSpPr>
        <p:spPr>
          <a:xfrm>
            <a:off x="6796935" y="5498170"/>
            <a:ext cx="770367" cy="369332"/>
          </a:xfrm>
          <a:prstGeom prst="round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year</a:t>
            </a:r>
          </a:p>
        </p:txBody>
      </p:sp>
      <p:sp>
        <p:nvSpPr>
          <p:cNvPr id="30" name="矩形: 圆角 29">
            <a:extLst>
              <a:ext uri="{FF2B5EF4-FFF2-40B4-BE49-F238E27FC236}">
                <a16:creationId xmlns:a16="http://schemas.microsoft.com/office/drawing/2014/main" id="{4B2502A5-B8D2-306F-392E-FBB431FBC572}"/>
              </a:ext>
            </a:extLst>
          </p:cNvPr>
          <p:cNvSpPr/>
          <p:nvPr/>
        </p:nvSpPr>
        <p:spPr>
          <a:xfrm>
            <a:off x="923321" y="3026837"/>
            <a:ext cx="5317008" cy="18617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22EF7187-3BE7-A324-997E-E55EA131B6EA}"/>
              </a:ext>
            </a:extLst>
          </p:cNvPr>
          <p:cNvSpPr/>
          <p:nvPr/>
        </p:nvSpPr>
        <p:spPr>
          <a:xfrm>
            <a:off x="6796934" y="2295980"/>
            <a:ext cx="1461955" cy="369332"/>
          </a:xfrm>
          <a:prstGeom prst="round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duration_ms</a:t>
            </a:r>
            <a:endParaRPr lang="en-US" altLang="zh-CN" dirty="0"/>
          </a:p>
        </p:txBody>
      </p:sp>
      <p:sp>
        <p:nvSpPr>
          <p:cNvPr id="32" name="矩形: 圆角 31">
            <a:extLst>
              <a:ext uri="{FF2B5EF4-FFF2-40B4-BE49-F238E27FC236}">
                <a16:creationId xmlns:a16="http://schemas.microsoft.com/office/drawing/2014/main" id="{3895E7BB-7429-CD6A-53F5-E3A7FCF037F9}"/>
              </a:ext>
            </a:extLst>
          </p:cNvPr>
          <p:cNvSpPr/>
          <p:nvPr/>
        </p:nvSpPr>
        <p:spPr>
          <a:xfrm>
            <a:off x="923321" y="5681327"/>
            <a:ext cx="5317008" cy="18617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0F11DF55-FCDF-309F-4777-91A8103A94C4}"/>
              </a:ext>
            </a:extLst>
          </p:cNvPr>
          <p:cNvSpPr/>
          <p:nvPr/>
        </p:nvSpPr>
        <p:spPr>
          <a:xfrm rot="8219809">
            <a:off x="6224341" y="2776656"/>
            <a:ext cx="589942" cy="174870"/>
          </a:xfrm>
          <a:prstGeom prst="rightArrow">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4A8C73FE-4223-C142-E039-8DDFA67948E6}"/>
              </a:ext>
            </a:extLst>
          </p:cNvPr>
          <p:cNvPicPr>
            <a:picLocks noChangeAspect="1"/>
          </p:cNvPicPr>
          <p:nvPr/>
        </p:nvPicPr>
        <p:blipFill>
          <a:blip r:embed="rId5"/>
          <a:stretch>
            <a:fillRect/>
          </a:stretch>
        </p:blipFill>
        <p:spPr>
          <a:xfrm>
            <a:off x="6796934" y="6181641"/>
            <a:ext cx="2880000" cy="318735"/>
          </a:xfrm>
          <a:prstGeom prst="rect">
            <a:avLst/>
          </a:prstGeom>
        </p:spPr>
      </p:pic>
      <p:pic>
        <p:nvPicPr>
          <p:cNvPr id="37" name="图片 36">
            <a:extLst>
              <a:ext uri="{FF2B5EF4-FFF2-40B4-BE49-F238E27FC236}">
                <a16:creationId xmlns:a16="http://schemas.microsoft.com/office/drawing/2014/main" id="{231F2FD3-F465-6201-91F5-4ED0F364D042}"/>
              </a:ext>
            </a:extLst>
          </p:cNvPr>
          <p:cNvPicPr>
            <a:picLocks noChangeAspect="1"/>
          </p:cNvPicPr>
          <p:nvPr/>
        </p:nvPicPr>
        <p:blipFill>
          <a:blip r:embed="rId6"/>
          <a:stretch>
            <a:fillRect/>
          </a:stretch>
        </p:blipFill>
        <p:spPr>
          <a:xfrm>
            <a:off x="6796934" y="3037135"/>
            <a:ext cx="1727289" cy="184159"/>
          </a:xfrm>
          <a:prstGeom prst="rect">
            <a:avLst/>
          </a:prstGeom>
        </p:spPr>
      </p:pic>
      <p:sp>
        <p:nvSpPr>
          <p:cNvPr id="43" name="文本框 42">
            <a:extLst>
              <a:ext uri="{FF2B5EF4-FFF2-40B4-BE49-F238E27FC236}">
                <a16:creationId xmlns:a16="http://schemas.microsoft.com/office/drawing/2014/main" id="{E527BD6E-1440-BC84-45F9-03CF2AB74B09}"/>
              </a:ext>
            </a:extLst>
          </p:cNvPr>
          <p:cNvSpPr txBox="1"/>
          <p:nvPr/>
        </p:nvSpPr>
        <p:spPr>
          <a:xfrm>
            <a:off x="6698735" y="2730975"/>
            <a:ext cx="1027933" cy="369332"/>
          </a:xfrm>
          <a:prstGeom prst="rect">
            <a:avLst/>
          </a:prstGeom>
          <a:noFill/>
        </p:spPr>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a:t>
            </a:r>
            <a:endParaRPr lang="zh-CN" altLang="en-US" dirty="0"/>
          </a:p>
        </p:txBody>
      </p:sp>
      <p:sp>
        <p:nvSpPr>
          <p:cNvPr id="44" name="文本框 43">
            <a:extLst>
              <a:ext uri="{FF2B5EF4-FFF2-40B4-BE49-F238E27FC236}">
                <a16:creationId xmlns:a16="http://schemas.microsoft.com/office/drawing/2014/main" id="{9F14D542-222A-C2B4-A8D2-484DA9F64BED}"/>
              </a:ext>
            </a:extLst>
          </p:cNvPr>
          <p:cNvSpPr txBox="1"/>
          <p:nvPr/>
        </p:nvSpPr>
        <p:spPr>
          <a:xfrm>
            <a:off x="6719013" y="5849898"/>
            <a:ext cx="1027933" cy="369332"/>
          </a:xfrm>
          <a:prstGeom prst="rect">
            <a:avLst/>
          </a:prstGeom>
          <a:noFill/>
        </p:spPr>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a:t>
            </a:r>
            <a:endParaRPr lang="zh-CN" altLang="en-US" dirty="0"/>
          </a:p>
        </p:txBody>
      </p:sp>
      <p:pic>
        <p:nvPicPr>
          <p:cNvPr id="39" name="图片 38">
            <a:extLst>
              <a:ext uri="{FF2B5EF4-FFF2-40B4-BE49-F238E27FC236}">
                <a16:creationId xmlns:a16="http://schemas.microsoft.com/office/drawing/2014/main" id="{ED0708F8-B1D8-7660-3CED-01213B838BB5}"/>
              </a:ext>
            </a:extLst>
          </p:cNvPr>
          <p:cNvPicPr>
            <a:picLocks noChangeAspect="1"/>
          </p:cNvPicPr>
          <p:nvPr/>
        </p:nvPicPr>
        <p:blipFill>
          <a:blip r:embed="rId7"/>
          <a:stretch>
            <a:fillRect/>
          </a:stretch>
        </p:blipFill>
        <p:spPr>
          <a:xfrm>
            <a:off x="10727352" y="2498035"/>
            <a:ext cx="676173" cy="2160000"/>
          </a:xfrm>
          <a:prstGeom prst="rect">
            <a:avLst/>
          </a:prstGeom>
        </p:spPr>
      </p:pic>
      <p:sp>
        <p:nvSpPr>
          <p:cNvPr id="45" name="文本框 44">
            <a:extLst>
              <a:ext uri="{FF2B5EF4-FFF2-40B4-BE49-F238E27FC236}">
                <a16:creationId xmlns:a16="http://schemas.microsoft.com/office/drawing/2014/main" id="{23B630DB-F420-3581-4CF0-83952F0C044B}"/>
              </a:ext>
            </a:extLst>
          </p:cNvPr>
          <p:cNvSpPr txBox="1"/>
          <p:nvPr/>
        </p:nvSpPr>
        <p:spPr>
          <a:xfrm rot="21121346">
            <a:off x="10364166" y="2196117"/>
            <a:ext cx="896529"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Output</a:t>
            </a:r>
            <a:endParaRPr lang="zh-CN" altLang="en-US" dirty="0"/>
          </a:p>
        </p:txBody>
      </p:sp>
      <p:sp>
        <p:nvSpPr>
          <p:cNvPr id="46" name="文本框 45">
            <a:extLst>
              <a:ext uri="{FF2B5EF4-FFF2-40B4-BE49-F238E27FC236}">
                <a16:creationId xmlns:a16="http://schemas.microsoft.com/office/drawing/2014/main" id="{67DB99B9-730F-3FF7-5709-8612B31726BF}"/>
              </a:ext>
            </a:extLst>
          </p:cNvPr>
          <p:cNvSpPr txBox="1"/>
          <p:nvPr/>
        </p:nvSpPr>
        <p:spPr>
          <a:xfrm rot="21121346">
            <a:off x="10025613" y="5233211"/>
            <a:ext cx="896529"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Output</a:t>
            </a:r>
            <a:endParaRPr lang="zh-CN" altLang="en-US" dirty="0"/>
          </a:p>
        </p:txBody>
      </p:sp>
    </p:spTree>
    <p:extLst>
      <p:ext uri="{BB962C8B-B14F-4D97-AF65-F5344CB8AC3E}">
        <p14:creationId xmlns:p14="http://schemas.microsoft.com/office/powerpoint/2010/main" val="324990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30C632B-4ECE-48E9-F44C-9E5D7DA42230}"/>
              </a:ext>
            </a:extLst>
          </p:cNvPr>
          <p:cNvSpPr/>
          <p:nvPr/>
        </p:nvSpPr>
        <p:spPr>
          <a:xfrm>
            <a:off x="-1" y="0"/>
            <a:ext cx="6175041"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Clean Data and Tidy Data</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EE5861AF-B481-E8CA-FF30-3B52A772293B}"/>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A8976CF2-2E40-BE03-81E3-CA21C1614641}"/>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11" name="图片 10">
            <a:extLst>
              <a:ext uri="{FF2B5EF4-FFF2-40B4-BE49-F238E27FC236}">
                <a16:creationId xmlns:a16="http://schemas.microsoft.com/office/drawing/2014/main" id="{39320232-F8B5-FABB-1340-94D6140FAD3A}"/>
              </a:ext>
            </a:extLst>
          </p:cNvPr>
          <p:cNvPicPr>
            <a:picLocks noChangeAspect="1"/>
          </p:cNvPicPr>
          <p:nvPr/>
        </p:nvPicPr>
        <p:blipFill>
          <a:blip r:embed="rId2"/>
          <a:stretch>
            <a:fillRect/>
          </a:stretch>
        </p:blipFill>
        <p:spPr>
          <a:xfrm>
            <a:off x="398077" y="1254029"/>
            <a:ext cx="4375375" cy="1244664"/>
          </a:xfrm>
          <a:prstGeom prst="rect">
            <a:avLst/>
          </a:prstGeom>
        </p:spPr>
      </p:pic>
      <p:sp>
        <p:nvSpPr>
          <p:cNvPr id="12" name="文本框 11">
            <a:extLst>
              <a:ext uri="{FF2B5EF4-FFF2-40B4-BE49-F238E27FC236}">
                <a16:creationId xmlns:a16="http://schemas.microsoft.com/office/drawing/2014/main" id="{90E47DB7-59F0-7E45-77D1-19B76B0E4445}"/>
              </a:ext>
            </a:extLst>
          </p:cNvPr>
          <p:cNvSpPr txBox="1"/>
          <p:nvPr/>
        </p:nvSpPr>
        <p:spPr>
          <a:xfrm>
            <a:off x="398076" y="884697"/>
            <a:ext cx="3768887"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Select variables what we need</a:t>
            </a:r>
            <a:endParaRPr lang="zh-CN" altLang="en-US" dirty="0"/>
          </a:p>
        </p:txBody>
      </p:sp>
      <p:pic>
        <p:nvPicPr>
          <p:cNvPr id="14" name="图片 13">
            <a:extLst>
              <a:ext uri="{FF2B5EF4-FFF2-40B4-BE49-F238E27FC236}">
                <a16:creationId xmlns:a16="http://schemas.microsoft.com/office/drawing/2014/main" id="{9A88650A-B179-895D-D4C4-7B56A66954D7}"/>
              </a:ext>
            </a:extLst>
          </p:cNvPr>
          <p:cNvPicPr>
            <a:picLocks noChangeAspect="1"/>
          </p:cNvPicPr>
          <p:nvPr/>
        </p:nvPicPr>
        <p:blipFill>
          <a:blip r:embed="rId3"/>
          <a:stretch>
            <a:fillRect/>
          </a:stretch>
        </p:blipFill>
        <p:spPr>
          <a:xfrm>
            <a:off x="444471" y="2809014"/>
            <a:ext cx="5251720" cy="3778444"/>
          </a:xfrm>
          <a:prstGeom prst="rect">
            <a:avLst/>
          </a:prstGeom>
        </p:spPr>
      </p:pic>
      <p:cxnSp>
        <p:nvCxnSpPr>
          <p:cNvPr id="17" name="直接连接符 16">
            <a:extLst>
              <a:ext uri="{FF2B5EF4-FFF2-40B4-BE49-F238E27FC236}">
                <a16:creationId xmlns:a16="http://schemas.microsoft.com/office/drawing/2014/main" id="{840E6AC5-447A-D58A-1FEE-F793D3ED926C}"/>
              </a:ext>
            </a:extLst>
          </p:cNvPr>
          <p:cNvCxnSpPr>
            <a:cxnSpLocks/>
          </p:cNvCxnSpPr>
          <p:nvPr/>
        </p:nvCxnSpPr>
        <p:spPr>
          <a:xfrm>
            <a:off x="444471" y="4690984"/>
            <a:ext cx="525172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338E14A-1C31-BC4C-CC58-899F36BA1818}"/>
              </a:ext>
            </a:extLst>
          </p:cNvPr>
          <p:cNvCxnSpPr>
            <a:cxnSpLocks/>
          </p:cNvCxnSpPr>
          <p:nvPr/>
        </p:nvCxnSpPr>
        <p:spPr>
          <a:xfrm>
            <a:off x="444471" y="4162187"/>
            <a:ext cx="525172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3ED073C-1760-30DC-A849-8FDAADF2D839}"/>
              </a:ext>
            </a:extLst>
          </p:cNvPr>
          <p:cNvCxnSpPr>
            <a:cxnSpLocks/>
          </p:cNvCxnSpPr>
          <p:nvPr/>
        </p:nvCxnSpPr>
        <p:spPr>
          <a:xfrm>
            <a:off x="444471" y="5222850"/>
            <a:ext cx="525172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53E1BBF-A063-F5E9-04C7-8B6168D92AE2}"/>
              </a:ext>
            </a:extLst>
          </p:cNvPr>
          <p:cNvCxnSpPr>
            <a:cxnSpLocks/>
          </p:cNvCxnSpPr>
          <p:nvPr/>
        </p:nvCxnSpPr>
        <p:spPr>
          <a:xfrm>
            <a:off x="444471" y="5761876"/>
            <a:ext cx="525172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76159BB-A8E5-D6C6-F8F1-547CA2F3F44B}"/>
              </a:ext>
            </a:extLst>
          </p:cNvPr>
          <p:cNvSpPr txBox="1"/>
          <p:nvPr/>
        </p:nvSpPr>
        <p:spPr>
          <a:xfrm>
            <a:off x="398076" y="2545272"/>
            <a:ext cx="3122677" cy="369332"/>
          </a:xfrm>
          <a:prstGeom prst="rect">
            <a:avLst/>
          </a:prstGeom>
          <a:noFill/>
        </p:spPr>
        <p:txBody>
          <a:bodyPr wrap="square">
            <a:spAutoFit/>
          </a:bodyPr>
          <a:lstStyle/>
          <a:p>
            <a:r>
              <a:rPr lang="en-US" altLang="zh-CN" b="1" i="0" dirty="0">
                <a:solidFill>
                  <a:schemeClr val="accent2">
                    <a:lumMod val="75000"/>
                  </a:schemeClr>
                </a:solidFill>
                <a:effectLst/>
                <a:latin typeface="Inter"/>
              </a:rPr>
              <a:t>Drop those we do not need</a:t>
            </a:r>
            <a:endParaRPr lang="zh-CN" altLang="en-US" b="1" dirty="0">
              <a:solidFill>
                <a:schemeClr val="accent2">
                  <a:lumMod val="75000"/>
                </a:schemeClr>
              </a:solidFill>
            </a:endParaRPr>
          </a:p>
        </p:txBody>
      </p:sp>
      <p:sp>
        <p:nvSpPr>
          <p:cNvPr id="34" name="文本框 33">
            <a:extLst>
              <a:ext uri="{FF2B5EF4-FFF2-40B4-BE49-F238E27FC236}">
                <a16:creationId xmlns:a16="http://schemas.microsoft.com/office/drawing/2014/main" id="{494259BE-4EFE-D99F-9B5F-67D15E34B5E9}"/>
              </a:ext>
            </a:extLst>
          </p:cNvPr>
          <p:cNvSpPr txBox="1"/>
          <p:nvPr/>
        </p:nvSpPr>
        <p:spPr>
          <a:xfrm>
            <a:off x="6096000" y="1259147"/>
            <a:ext cx="1841897" cy="369332"/>
          </a:xfrm>
          <a:prstGeom prst="rect">
            <a:avLst/>
          </a:prstGeom>
          <a:noFill/>
        </p:spPr>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Now we have…</a:t>
            </a:r>
            <a:endParaRPr lang="zh-CN" altLang="en-US" dirty="0"/>
          </a:p>
        </p:txBody>
      </p:sp>
      <p:pic>
        <p:nvPicPr>
          <p:cNvPr id="35" name="图片 34">
            <a:extLst>
              <a:ext uri="{FF2B5EF4-FFF2-40B4-BE49-F238E27FC236}">
                <a16:creationId xmlns:a16="http://schemas.microsoft.com/office/drawing/2014/main" id="{13452B19-F36B-0D63-1E57-69EA2011DBE6}"/>
              </a:ext>
            </a:extLst>
          </p:cNvPr>
          <p:cNvPicPr>
            <a:picLocks noChangeAspect="1"/>
          </p:cNvPicPr>
          <p:nvPr/>
        </p:nvPicPr>
        <p:blipFill>
          <a:blip r:embed="rId4"/>
          <a:stretch>
            <a:fillRect/>
          </a:stretch>
        </p:blipFill>
        <p:spPr>
          <a:xfrm>
            <a:off x="6136669" y="1632600"/>
            <a:ext cx="3186423" cy="900000"/>
          </a:xfrm>
          <a:prstGeom prst="rect">
            <a:avLst/>
          </a:prstGeom>
        </p:spPr>
      </p:pic>
      <p:pic>
        <p:nvPicPr>
          <p:cNvPr id="36" name="图片 35">
            <a:extLst>
              <a:ext uri="{FF2B5EF4-FFF2-40B4-BE49-F238E27FC236}">
                <a16:creationId xmlns:a16="http://schemas.microsoft.com/office/drawing/2014/main" id="{695F2846-D81E-7518-9D20-5F9B377E0C26}"/>
              </a:ext>
            </a:extLst>
          </p:cNvPr>
          <p:cNvPicPr>
            <a:picLocks noChangeAspect="1"/>
          </p:cNvPicPr>
          <p:nvPr/>
        </p:nvPicPr>
        <p:blipFill>
          <a:blip r:embed="rId5"/>
          <a:stretch>
            <a:fillRect/>
          </a:stretch>
        </p:blipFill>
        <p:spPr>
          <a:xfrm>
            <a:off x="6136669" y="2536721"/>
            <a:ext cx="3186423" cy="848732"/>
          </a:xfrm>
          <a:prstGeom prst="rect">
            <a:avLst/>
          </a:prstGeom>
        </p:spPr>
      </p:pic>
      <p:pic>
        <p:nvPicPr>
          <p:cNvPr id="37" name="图片 36">
            <a:extLst>
              <a:ext uri="{FF2B5EF4-FFF2-40B4-BE49-F238E27FC236}">
                <a16:creationId xmlns:a16="http://schemas.microsoft.com/office/drawing/2014/main" id="{1E78BB03-AE83-167B-78F6-26EDA207EE73}"/>
              </a:ext>
            </a:extLst>
          </p:cNvPr>
          <p:cNvPicPr>
            <a:picLocks noChangeAspect="1"/>
          </p:cNvPicPr>
          <p:nvPr/>
        </p:nvPicPr>
        <p:blipFill>
          <a:blip r:embed="rId6"/>
          <a:stretch>
            <a:fillRect/>
          </a:stretch>
        </p:blipFill>
        <p:spPr>
          <a:xfrm>
            <a:off x="6136669" y="3385453"/>
            <a:ext cx="3186423" cy="916804"/>
          </a:xfrm>
          <a:prstGeom prst="rect">
            <a:avLst/>
          </a:prstGeom>
        </p:spPr>
      </p:pic>
      <p:sp>
        <p:nvSpPr>
          <p:cNvPr id="38" name="文本框 37">
            <a:extLst>
              <a:ext uri="{FF2B5EF4-FFF2-40B4-BE49-F238E27FC236}">
                <a16:creationId xmlns:a16="http://schemas.microsoft.com/office/drawing/2014/main" id="{381CB2E1-CC00-0296-E8B8-B57857EFBB7F}"/>
              </a:ext>
            </a:extLst>
          </p:cNvPr>
          <p:cNvSpPr txBox="1"/>
          <p:nvPr/>
        </p:nvSpPr>
        <p:spPr>
          <a:xfrm>
            <a:off x="6898913" y="4508222"/>
            <a:ext cx="2920147" cy="369332"/>
          </a:xfrm>
          <a:prstGeom prst="rect">
            <a:avLst/>
          </a:prstGeom>
          <a:noFill/>
        </p:spPr>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Summary of the data…</a:t>
            </a:r>
            <a:endParaRPr lang="zh-CN" altLang="en-US" dirty="0"/>
          </a:p>
        </p:txBody>
      </p:sp>
    </p:spTree>
    <p:extLst>
      <p:ext uri="{BB962C8B-B14F-4D97-AF65-F5344CB8AC3E}">
        <p14:creationId xmlns:p14="http://schemas.microsoft.com/office/powerpoint/2010/main" val="149810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39F938B3-8988-2704-D60E-0D39E519C6CB}"/>
              </a:ext>
            </a:extLst>
          </p:cNvPr>
          <p:cNvSpPr/>
          <p:nvPr/>
        </p:nvSpPr>
        <p:spPr>
          <a:xfrm>
            <a:off x="6267450" y="4418768"/>
            <a:ext cx="5657847" cy="22931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表&#10;&#10;描述已自动生成">
            <a:extLst>
              <a:ext uri="{FF2B5EF4-FFF2-40B4-BE49-F238E27FC236}">
                <a16:creationId xmlns:a16="http://schemas.microsoft.com/office/drawing/2014/main" id="{325487AC-0B7E-30A1-1DE9-1149F4407624}"/>
              </a:ext>
            </a:extLst>
          </p:cNvPr>
          <p:cNvPicPr>
            <a:picLocks noChangeAspect="1"/>
          </p:cNvPicPr>
          <p:nvPr/>
        </p:nvPicPr>
        <p:blipFill>
          <a:blip r:embed="rId2"/>
          <a:stretch>
            <a:fillRect/>
          </a:stretch>
        </p:blipFill>
        <p:spPr>
          <a:xfrm>
            <a:off x="6267450" y="697038"/>
            <a:ext cx="5294715" cy="3746009"/>
          </a:xfrm>
          <a:prstGeom prst="rect">
            <a:avLst/>
          </a:prstGeom>
        </p:spPr>
      </p:pic>
      <p:sp>
        <p:nvSpPr>
          <p:cNvPr id="4" name="矩形 3">
            <a:extLst>
              <a:ext uri="{FF2B5EF4-FFF2-40B4-BE49-F238E27FC236}">
                <a16:creationId xmlns:a16="http://schemas.microsoft.com/office/drawing/2014/main" id="{C651B1D2-C072-BE49-C942-21ADCD5CE03A}"/>
              </a:ext>
            </a:extLst>
          </p:cNvPr>
          <p:cNvSpPr/>
          <p:nvPr/>
        </p:nvSpPr>
        <p:spPr>
          <a:xfrm>
            <a:off x="-1" y="0"/>
            <a:ext cx="11721503" cy="523220"/>
          </a:xfrm>
          <a:prstGeom prst="rect">
            <a:avLst/>
          </a:prstGeom>
          <a:noFill/>
        </p:spPr>
        <p:txBody>
          <a:bodyPr wrap="square" lIns="91440" tIns="45720" rIns="91440" bIns="45720">
            <a:spAutoFit/>
          </a:bodyPr>
          <a:lstStyle/>
          <a:p>
            <a:r>
              <a:rPr lang="en-US" altLang="zh-CN" sz="2800" b="1" dirty="0">
                <a:ln w="0"/>
                <a:effectLst>
                  <a:outerShdw blurRad="38100" dist="19050" dir="2700000" algn="tl" rotWithShape="0">
                    <a:schemeClr val="dk1">
                      <a:alpha val="40000"/>
                    </a:schemeClr>
                  </a:outerShdw>
                </a:effectLst>
                <a:latin typeface="TimesNewRomanPS-BoldMT"/>
              </a:rPr>
              <a:t>Comparison among variables and Relationship between each two variables</a:t>
            </a:r>
            <a:endParaRPr lang="zh-CN" altLang="en-US" sz="2800" b="1" dirty="0">
              <a:ln w="0"/>
              <a:effectLst>
                <a:outerShdw blurRad="38100" dist="19050" dir="2700000" algn="tl" rotWithShape="0">
                  <a:schemeClr val="dk1">
                    <a:alpha val="40000"/>
                  </a:schemeClr>
                </a:outerShdw>
              </a:effectLst>
              <a:latin typeface="TimesNewRomanPS-BoldMT"/>
            </a:endParaRPr>
          </a:p>
        </p:txBody>
      </p:sp>
      <p:sp>
        <p:nvSpPr>
          <p:cNvPr id="5" name="矩形 4">
            <a:extLst>
              <a:ext uri="{FF2B5EF4-FFF2-40B4-BE49-F238E27FC236}">
                <a16:creationId xmlns:a16="http://schemas.microsoft.com/office/drawing/2014/main" id="{689C7820-7439-831C-94D9-407497AF525C}"/>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71DD7491-F3F0-4E9A-4883-9C8194E6D409}"/>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7" name="图片 6" descr="图示, 形状, 多边形&#10;&#10;描述已自动生成">
            <a:extLst>
              <a:ext uri="{FF2B5EF4-FFF2-40B4-BE49-F238E27FC236}">
                <a16:creationId xmlns:a16="http://schemas.microsoft.com/office/drawing/2014/main" id="{96E86D5A-DC02-B692-10DB-6B398A384D3B}"/>
              </a:ext>
            </a:extLst>
          </p:cNvPr>
          <p:cNvPicPr>
            <a:picLocks noChangeAspect="1"/>
          </p:cNvPicPr>
          <p:nvPr/>
        </p:nvPicPr>
        <p:blipFill>
          <a:blip r:embed="rId3"/>
          <a:stretch>
            <a:fillRect/>
          </a:stretch>
        </p:blipFill>
        <p:spPr>
          <a:xfrm>
            <a:off x="59971" y="703656"/>
            <a:ext cx="5294716" cy="3732774"/>
          </a:xfrm>
          <a:prstGeom prst="rect">
            <a:avLst/>
          </a:prstGeom>
        </p:spPr>
      </p:pic>
      <p:cxnSp>
        <p:nvCxnSpPr>
          <p:cNvPr id="10" name="直接连接符 9">
            <a:extLst>
              <a:ext uri="{FF2B5EF4-FFF2-40B4-BE49-F238E27FC236}">
                <a16:creationId xmlns:a16="http://schemas.microsoft.com/office/drawing/2014/main" id="{1A080549-4D22-491A-7F7B-D7F516D0C79F}"/>
              </a:ext>
            </a:extLst>
          </p:cNvPr>
          <p:cNvCxnSpPr/>
          <p:nvPr/>
        </p:nvCxnSpPr>
        <p:spPr>
          <a:xfrm>
            <a:off x="6175040" y="1172154"/>
            <a:ext cx="0" cy="4731559"/>
          </a:xfrm>
          <a:prstGeom prst="line">
            <a:avLst/>
          </a:prstGeom>
        </p:spPr>
        <p:style>
          <a:lnRef idx="1">
            <a:schemeClr val="dk1"/>
          </a:lnRef>
          <a:fillRef idx="0">
            <a:schemeClr val="dk1"/>
          </a:fillRef>
          <a:effectRef idx="0">
            <a:schemeClr val="dk1"/>
          </a:effectRef>
          <a:fontRef idx="minor">
            <a:schemeClr val="tx1"/>
          </a:fontRef>
        </p:style>
      </p:cxnSp>
      <p:pic>
        <p:nvPicPr>
          <p:cNvPr id="3" name="图片 2">
            <a:extLst>
              <a:ext uri="{FF2B5EF4-FFF2-40B4-BE49-F238E27FC236}">
                <a16:creationId xmlns:a16="http://schemas.microsoft.com/office/drawing/2014/main" id="{93939316-5679-2155-C46A-567B812FF0DD}"/>
              </a:ext>
            </a:extLst>
          </p:cNvPr>
          <p:cNvPicPr>
            <a:picLocks noChangeAspect="1"/>
          </p:cNvPicPr>
          <p:nvPr/>
        </p:nvPicPr>
        <p:blipFill>
          <a:blip r:embed="rId4"/>
          <a:stretch>
            <a:fillRect/>
          </a:stretch>
        </p:blipFill>
        <p:spPr>
          <a:xfrm>
            <a:off x="367329" y="4882856"/>
            <a:ext cx="4680000" cy="1751182"/>
          </a:xfrm>
          <a:prstGeom prst="rect">
            <a:avLst/>
          </a:prstGeom>
        </p:spPr>
      </p:pic>
      <p:pic>
        <p:nvPicPr>
          <p:cNvPr id="13" name="图片 12">
            <a:extLst>
              <a:ext uri="{FF2B5EF4-FFF2-40B4-BE49-F238E27FC236}">
                <a16:creationId xmlns:a16="http://schemas.microsoft.com/office/drawing/2014/main" id="{8035F7BC-21A2-5C24-8ECC-9FAC64847E26}"/>
              </a:ext>
            </a:extLst>
          </p:cNvPr>
          <p:cNvPicPr>
            <a:picLocks noChangeAspect="1"/>
          </p:cNvPicPr>
          <p:nvPr/>
        </p:nvPicPr>
        <p:blipFill>
          <a:blip r:embed="rId5"/>
          <a:stretch>
            <a:fillRect/>
          </a:stretch>
        </p:blipFill>
        <p:spPr>
          <a:xfrm>
            <a:off x="6477314" y="5161311"/>
            <a:ext cx="2520000" cy="1472727"/>
          </a:xfrm>
          <a:prstGeom prst="rect">
            <a:avLst/>
          </a:prstGeom>
        </p:spPr>
      </p:pic>
      <p:pic>
        <p:nvPicPr>
          <p:cNvPr id="15" name="图片 14">
            <a:extLst>
              <a:ext uri="{FF2B5EF4-FFF2-40B4-BE49-F238E27FC236}">
                <a16:creationId xmlns:a16="http://schemas.microsoft.com/office/drawing/2014/main" id="{2448039C-FFBE-3BC5-8E64-360F9F91CAB8}"/>
              </a:ext>
            </a:extLst>
          </p:cNvPr>
          <p:cNvPicPr>
            <a:picLocks noChangeAspect="1"/>
          </p:cNvPicPr>
          <p:nvPr/>
        </p:nvPicPr>
        <p:blipFill>
          <a:blip r:embed="rId6"/>
          <a:stretch>
            <a:fillRect/>
          </a:stretch>
        </p:blipFill>
        <p:spPr>
          <a:xfrm>
            <a:off x="9304671" y="4699453"/>
            <a:ext cx="2520000" cy="1934585"/>
          </a:xfrm>
          <a:prstGeom prst="rect">
            <a:avLst/>
          </a:prstGeom>
        </p:spPr>
      </p:pic>
      <p:sp>
        <p:nvSpPr>
          <p:cNvPr id="16" name="文本框 15">
            <a:extLst>
              <a:ext uri="{FF2B5EF4-FFF2-40B4-BE49-F238E27FC236}">
                <a16:creationId xmlns:a16="http://schemas.microsoft.com/office/drawing/2014/main" id="{A0D8E746-03D0-95A1-C893-7725A4E7B992}"/>
              </a:ext>
            </a:extLst>
          </p:cNvPr>
          <p:cNvSpPr txBox="1"/>
          <p:nvPr/>
        </p:nvSpPr>
        <p:spPr>
          <a:xfrm rot="21121346">
            <a:off x="78286" y="4521863"/>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
        <p:nvSpPr>
          <p:cNvPr id="20" name="文本框 19">
            <a:extLst>
              <a:ext uri="{FF2B5EF4-FFF2-40B4-BE49-F238E27FC236}">
                <a16:creationId xmlns:a16="http://schemas.microsoft.com/office/drawing/2014/main" id="{D40EA033-4492-85F2-611F-AD88F4181347}"/>
              </a:ext>
            </a:extLst>
          </p:cNvPr>
          <p:cNvSpPr txBox="1"/>
          <p:nvPr/>
        </p:nvSpPr>
        <p:spPr>
          <a:xfrm>
            <a:off x="6349956" y="4821693"/>
            <a:ext cx="3768887"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Step 1 : Normalizing</a:t>
            </a:r>
            <a:endParaRPr lang="zh-CN" altLang="en-US" dirty="0"/>
          </a:p>
        </p:txBody>
      </p:sp>
      <p:sp>
        <p:nvSpPr>
          <p:cNvPr id="21" name="文本框 20">
            <a:extLst>
              <a:ext uri="{FF2B5EF4-FFF2-40B4-BE49-F238E27FC236}">
                <a16:creationId xmlns:a16="http://schemas.microsoft.com/office/drawing/2014/main" id="{3BE96651-FD2F-16FA-BE35-C8035A71738B}"/>
              </a:ext>
            </a:extLst>
          </p:cNvPr>
          <p:cNvSpPr txBox="1"/>
          <p:nvPr/>
        </p:nvSpPr>
        <p:spPr>
          <a:xfrm>
            <a:off x="9190325" y="4335835"/>
            <a:ext cx="2563244"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Step 2 : tile plot</a:t>
            </a:r>
            <a:endParaRPr lang="zh-CN" altLang="en-US" dirty="0"/>
          </a:p>
        </p:txBody>
      </p:sp>
      <p:sp>
        <p:nvSpPr>
          <p:cNvPr id="17" name="文本框 16">
            <a:extLst>
              <a:ext uri="{FF2B5EF4-FFF2-40B4-BE49-F238E27FC236}">
                <a16:creationId xmlns:a16="http://schemas.microsoft.com/office/drawing/2014/main" id="{ECDB8361-D45F-3152-4FFA-C03868EA4E33}"/>
              </a:ext>
            </a:extLst>
          </p:cNvPr>
          <p:cNvSpPr txBox="1"/>
          <p:nvPr/>
        </p:nvSpPr>
        <p:spPr>
          <a:xfrm>
            <a:off x="6267450" y="4266326"/>
            <a:ext cx="1471655"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
        <p:nvSpPr>
          <p:cNvPr id="23" name="文本框 22">
            <a:extLst>
              <a:ext uri="{FF2B5EF4-FFF2-40B4-BE49-F238E27FC236}">
                <a16:creationId xmlns:a16="http://schemas.microsoft.com/office/drawing/2014/main" id="{B628F9B6-BA75-DF51-900A-7DB3E6915ECB}"/>
              </a:ext>
            </a:extLst>
          </p:cNvPr>
          <p:cNvSpPr txBox="1"/>
          <p:nvPr/>
        </p:nvSpPr>
        <p:spPr>
          <a:xfrm>
            <a:off x="1608029" y="4530694"/>
            <a:ext cx="2953593"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Density plots with facets</a:t>
            </a:r>
            <a:endParaRPr lang="zh-CN" altLang="en-US" dirty="0"/>
          </a:p>
        </p:txBody>
      </p:sp>
    </p:spTree>
    <p:extLst>
      <p:ext uri="{BB962C8B-B14F-4D97-AF65-F5344CB8AC3E}">
        <p14:creationId xmlns:p14="http://schemas.microsoft.com/office/powerpoint/2010/main" val="360671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89F606A-C396-0E3B-2575-99ED018F43EB}"/>
              </a:ext>
            </a:extLst>
          </p:cNvPr>
          <p:cNvPicPr>
            <a:picLocks noChangeAspect="1"/>
          </p:cNvPicPr>
          <p:nvPr/>
        </p:nvPicPr>
        <p:blipFill>
          <a:blip r:embed="rId2"/>
          <a:stretch>
            <a:fillRect/>
          </a:stretch>
        </p:blipFill>
        <p:spPr>
          <a:xfrm>
            <a:off x="834927" y="1658989"/>
            <a:ext cx="3816546" cy="4464279"/>
          </a:xfrm>
          <a:prstGeom prst="rect">
            <a:avLst/>
          </a:prstGeom>
        </p:spPr>
      </p:pic>
      <p:sp>
        <p:nvSpPr>
          <p:cNvPr id="4" name="矩形 3">
            <a:extLst>
              <a:ext uri="{FF2B5EF4-FFF2-40B4-BE49-F238E27FC236}">
                <a16:creationId xmlns:a16="http://schemas.microsoft.com/office/drawing/2014/main" id="{FB2323AF-024C-6147-3F41-791DE3BB018C}"/>
              </a:ext>
            </a:extLst>
          </p:cNvPr>
          <p:cNvSpPr/>
          <p:nvPr/>
        </p:nvSpPr>
        <p:spPr>
          <a:xfrm>
            <a:off x="-1" y="0"/>
            <a:ext cx="6096001"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Changes from 1921 to 2020</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7CA47B0D-3B1B-D56A-66D7-11E0310FEE07}"/>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15812D2A-A6E9-6730-1672-9CFE425CF9DF}"/>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8" name="图片 7">
            <a:extLst>
              <a:ext uri="{FF2B5EF4-FFF2-40B4-BE49-F238E27FC236}">
                <a16:creationId xmlns:a16="http://schemas.microsoft.com/office/drawing/2014/main" id="{1C19E92B-1EF2-4704-3926-425A37B8B614}"/>
              </a:ext>
            </a:extLst>
          </p:cNvPr>
          <p:cNvPicPr>
            <a:picLocks noChangeAspect="1"/>
          </p:cNvPicPr>
          <p:nvPr/>
        </p:nvPicPr>
        <p:blipFill>
          <a:blip r:embed="rId3"/>
          <a:stretch>
            <a:fillRect/>
          </a:stretch>
        </p:blipFill>
        <p:spPr>
          <a:xfrm>
            <a:off x="5175089" y="1707532"/>
            <a:ext cx="6274122" cy="4502381"/>
          </a:xfrm>
          <a:prstGeom prst="rect">
            <a:avLst/>
          </a:prstGeom>
        </p:spPr>
      </p:pic>
      <p:sp>
        <p:nvSpPr>
          <p:cNvPr id="3" name="文本框 2">
            <a:extLst>
              <a:ext uri="{FF2B5EF4-FFF2-40B4-BE49-F238E27FC236}">
                <a16:creationId xmlns:a16="http://schemas.microsoft.com/office/drawing/2014/main" id="{187F57DD-1F0A-CDEA-98B3-7697B12E5842}"/>
              </a:ext>
            </a:extLst>
          </p:cNvPr>
          <p:cNvSpPr txBox="1"/>
          <p:nvPr/>
        </p:nvSpPr>
        <p:spPr>
          <a:xfrm rot="21121346">
            <a:off x="522641" y="1276170"/>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
        <p:nvSpPr>
          <p:cNvPr id="10" name="文本框 9">
            <a:extLst>
              <a:ext uri="{FF2B5EF4-FFF2-40B4-BE49-F238E27FC236}">
                <a16:creationId xmlns:a16="http://schemas.microsoft.com/office/drawing/2014/main" id="{354AD753-0404-93ED-95DD-018E9BD8E13B}"/>
              </a:ext>
            </a:extLst>
          </p:cNvPr>
          <p:cNvSpPr txBox="1"/>
          <p:nvPr/>
        </p:nvSpPr>
        <p:spPr>
          <a:xfrm>
            <a:off x="2052385" y="1289657"/>
            <a:ext cx="1458617"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Line plots</a:t>
            </a:r>
            <a:endParaRPr lang="zh-CN" altLang="en-US" dirty="0"/>
          </a:p>
        </p:txBody>
      </p:sp>
    </p:spTree>
    <p:extLst>
      <p:ext uri="{BB962C8B-B14F-4D97-AF65-F5344CB8AC3E}">
        <p14:creationId xmlns:p14="http://schemas.microsoft.com/office/powerpoint/2010/main" val="263780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3B46921-37BE-D188-BDD7-EF65A33F75E7}"/>
              </a:ext>
            </a:extLst>
          </p:cNvPr>
          <p:cNvSpPr/>
          <p:nvPr/>
        </p:nvSpPr>
        <p:spPr>
          <a:xfrm>
            <a:off x="0" y="0"/>
            <a:ext cx="8088452" cy="707886"/>
          </a:xfrm>
          <a:prstGeom prst="rect">
            <a:avLst/>
          </a:prstGeom>
          <a:noFill/>
        </p:spPr>
        <p:txBody>
          <a:bodyPr wrap="square" lIns="91440" tIns="45720" rIns="91440" bIns="45720">
            <a:spAutoFit/>
          </a:bodyPr>
          <a:lstStyle/>
          <a:p>
            <a:pPr algn="ctr"/>
            <a:r>
              <a:rPr lang="en-US" altLang="zh-CN" sz="4000" b="0" i="0" dirty="0">
                <a:solidFill>
                  <a:srgbClr val="374151"/>
                </a:solidFill>
                <a:effectLst/>
                <a:latin typeface="Söhne"/>
              </a:rPr>
              <a:t>Rank of popular artists of each decade</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2492D13D-F245-381D-6525-24524E49FFD2}"/>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B058C300-5A0E-C9F3-FDC7-7F1496F9E81D}"/>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8" name="图片 7">
            <a:extLst>
              <a:ext uri="{FF2B5EF4-FFF2-40B4-BE49-F238E27FC236}">
                <a16:creationId xmlns:a16="http://schemas.microsoft.com/office/drawing/2014/main" id="{6246CC63-5CB7-5C3A-0909-77BBDD4A3190}"/>
              </a:ext>
            </a:extLst>
          </p:cNvPr>
          <p:cNvPicPr>
            <a:picLocks noChangeAspect="1"/>
          </p:cNvPicPr>
          <p:nvPr/>
        </p:nvPicPr>
        <p:blipFill>
          <a:blip r:embed="rId2"/>
          <a:stretch>
            <a:fillRect/>
          </a:stretch>
        </p:blipFill>
        <p:spPr>
          <a:xfrm>
            <a:off x="191267" y="790962"/>
            <a:ext cx="7200000" cy="4948652"/>
          </a:xfrm>
          <a:prstGeom prst="rect">
            <a:avLst/>
          </a:prstGeom>
        </p:spPr>
      </p:pic>
      <p:pic>
        <p:nvPicPr>
          <p:cNvPr id="3" name="图片 2">
            <a:extLst>
              <a:ext uri="{FF2B5EF4-FFF2-40B4-BE49-F238E27FC236}">
                <a16:creationId xmlns:a16="http://schemas.microsoft.com/office/drawing/2014/main" id="{CB9910AE-F9E8-7A86-E8C0-F3C660111D7D}"/>
              </a:ext>
            </a:extLst>
          </p:cNvPr>
          <p:cNvPicPr>
            <a:picLocks noChangeAspect="1"/>
          </p:cNvPicPr>
          <p:nvPr/>
        </p:nvPicPr>
        <p:blipFill>
          <a:blip r:embed="rId3"/>
          <a:stretch>
            <a:fillRect/>
          </a:stretch>
        </p:blipFill>
        <p:spPr>
          <a:xfrm>
            <a:off x="7680733" y="1413908"/>
            <a:ext cx="4320000" cy="4325706"/>
          </a:xfrm>
          <a:prstGeom prst="rect">
            <a:avLst/>
          </a:prstGeom>
        </p:spPr>
      </p:pic>
      <p:sp>
        <p:nvSpPr>
          <p:cNvPr id="7" name="文本框 6">
            <a:extLst>
              <a:ext uri="{FF2B5EF4-FFF2-40B4-BE49-F238E27FC236}">
                <a16:creationId xmlns:a16="http://schemas.microsoft.com/office/drawing/2014/main" id="{3B70C50D-817C-476F-737B-1773FC90D9FE}"/>
              </a:ext>
            </a:extLst>
          </p:cNvPr>
          <p:cNvSpPr txBox="1"/>
          <p:nvPr/>
        </p:nvSpPr>
        <p:spPr>
          <a:xfrm rot="21121346">
            <a:off x="7332738" y="1092021"/>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
        <p:nvSpPr>
          <p:cNvPr id="9" name="文本框 8">
            <a:extLst>
              <a:ext uri="{FF2B5EF4-FFF2-40B4-BE49-F238E27FC236}">
                <a16:creationId xmlns:a16="http://schemas.microsoft.com/office/drawing/2014/main" id="{9AD9ED17-3223-D80E-A40A-48376B646699}"/>
              </a:ext>
            </a:extLst>
          </p:cNvPr>
          <p:cNvSpPr txBox="1"/>
          <p:nvPr/>
        </p:nvSpPr>
        <p:spPr>
          <a:xfrm>
            <a:off x="8862482" y="1105508"/>
            <a:ext cx="1691218"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bar graph</a:t>
            </a:r>
            <a:endParaRPr lang="zh-CN" altLang="en-US" dirty="0"/>
          </a:p>
        </p:txBody>
      </p:sp>
    </p:spTree>
    <p:extLst>
      <p:ext uri="{BB962C8B-B14F-4D97-AF65-F5344CB8AC3E}">
        <p14:creationId xmlns:p14="http://schemas.microsoft.com/office/powerpoint/2010/main" val="122602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1EDEF0-F40E-2D79-BCAB-7FA1C0EE3AFB}"/>
              </a:ext>
            </a:extLst>
          </p:cNvPr>
          <p:cNvPicPr>
            <a:picLocks noChangeAspect="1"/>
          </p:cNvPicPr>
          <p:nvPr/>
        </p:nvPicPr>
        <p:blipFill>
          <a:blip r:embed="rId3"/>
          <a:stretch>
            <a:fillRect/>
          </a:stretch>
        </p:blipFill>
        <p:spPr>
          <a:xfrm>
            <a:off x="8552429" y="4064502"/>
            <a:ext cx="2880000" cy="883717"/>
          </a:xfrm>
          <a:prstGeom prst="rect">
            <a:avLst/>
          </a:prstGeom>
        </p:spPr>
      </p:pic>
      <p:sp>
        <p:nvSpPr>
          <p:cNvPr id="20" name="矩形 19">
            <a:extLst>
              <a:ext uri="{FF2B5EF4-FFF2-40B4-BE49-F238E27FC236}">
                <a16:creationId xmlns:a16="http://schemas.microsoft.com/office/drawing/2014/main" id="{F894BCF9-082B-8F63-5312-AF693FB4A829}"/>
              </a:ext>
            </a:extLst>
          </p:cNvPr>
          <p:cNvSpPr/>
          <p:nvPr/>
        </p:nvSpPr>
        <p:spPr>
          <a:xfrm>
            <a:off x="196381" y="3723565"/>
            <a:ext cx="7433847" cy="2962775"/>
          </a:xfrm>
          <a:prstGeom prst="rect">
            <a:avLst/>
          </a:prstGeom>
          <a:solidFill>
            <a:schemeClr val="accent1">
              <a:lumMod val="20000"/>
              <a:lumOff val="80000"/>
            </a:schemeClr>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0253E9F-B984-6C96-0BD8-46C331C2778F}"/>
              </a:ext>
            </a:extLst>
          </p:cNvPr>
          <p:cNvSpPr/>
          <p:nvPr/>
        </p:nvSpPr>
        <p:spPr>
          <a:xfrm>
            <a:off x="196381" y="682548"/>
            <a:ext cx="11899474" cy="2962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A9906C0-D215-6A75-D08E-A21BA134E6D7}"/>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C81FF312-7F1A-276D-379E-52CABE976E48}"/>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8" name="文本框 7">
            <a:extLst>
              <a:ext uri="{FF2B5EF4-FFF2-40B4-BE49-F238E27FC236}">
                <a16:creationId xmlns:a16="http://schemas.microsoft.com/office/drawing/2014/main" id="{7D6AA722-12BB-6825-BE00-1E31CE1BF666}"/>
              </a:ext>
            </a:extLst>
          </p:cNvPr>
          <p:cNvSpPr txBox="1"/>
          <p:nvPr/>
        </p:nvSpPr>
        <p:spPr>
          <a:xfrm>
            <a:off x="-317586" y="0"/>
            <a:ext cx="6201350" cy="707886"/>
          </a:xfrm>
          <a:prstGeom prst="rect">
            <a:avLst/>
          </a:prstGeom>
          <a:noFill/>
        </p:spPr>
        <p:txBody>
          <a:bodyPr wrap="square">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Attributes vs. Popularity</a:t>
            </a:r>
          </a:p>
        </p:txBody>
      </p:sp>
      <p:sp>
        <p:nvSpPr>
          <p:cNvPr id="13" name="矩形 12">
            <a:extLst>
              <a:ext uri="{FF2B5EF4-FFF2-40B4-BE49-F238E27FC236}">
                <a16:creationId xmlns:a16="http://schemas.microsoft.com/office/drawing/2014/main" id="{6B4266B2-DE02-6622-6BDA-F560E9D2B6E3}"/>
              </a:ext>
            </a:extLst>
          </p:cNvPr>
          <p:cNvSpPr/>
          <p:nvPr/>
        </p:nvSpPr>
        <p:spPr>
          <a:xfrm>
            <a:off x="331515" y="669950"/>
            <a:ext cx="1717138"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Danceability</a:t>
            </a:r>
            <a:endParaRPr lang="en-US" altLang="zh-CN" dirty="0">
              <a:ln w="0"/>
              <a:effectLst>
                <a:outerShdw blurRad="38100" dist="19050" dir="2700000" algn="tl" rotWithShape="0">
                  <a:schemeClr val="dk1">
                    <a:alpha val="40000"/>
                  </a:schemeClr>
                </a:outerShdw>
              </a:effectLst>
              <a:latin typeface="TimesNewRomanPS-BoldMT"/>
            </a:endParaRPr>
          </a:p>
        </p:txBody>
      </p:sp>
      <p:sp>
        <p:nvSpPr>
          <p:cNvPr id="14" name="矩形 13">
            <a:extLst>
              <a:ext uri="{FF2B5EF4-FFF2-40B4-BE49-F238E27FC236}">
                <a16:creationId xmlns:a16="http://schemas.microsoft.com/office/drawing/2014/main" id="{0BB4C3FB-D036-9D79-E181-D39355690343}"/>
              </a:ext>
            </a:extLst>
          </p:cNvPr>
          <p:cNvSpPr/>
          <p:nvPr/>
        </p:nvSpPr>
        <p:spPr>
          <a:xfrm>
            <a:off x="295600" y="3697805"/>
            <a:ext cx="1717201"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Acousticness</a:t>
            </a:r>
            <a:endParaRPr lang="en-US" altLang="zh-CN" dirty="0">
              <a:ln w="0"/>
              <a:effectLst>
                <a:outerShdw blurRad="38100" dist="19050" dir="2700000" algn="tl" rotWithShape="0">
                  <a:schemeClr val="dk1">
                    <a:alpha val="40000"/>
                  </a:schemeClr>
                </a:outerShdw>
              </a:effectLst>
              <a:latin typeface="TimesNewRomanPS-BoldMT"/>
            </a:endParaRPr>
          </a:p>
        </p:txBody>
      </p:sp>
      <p:pic>
        <p:nvPicPr>
          <p:cNvPr id="2050" name="Picture 2">
            <a:extLst>
              <a:ext uri="{FF2B5EF4-FFF2-40B4-BE49-F238E27FC236}">
                <a16:creationId xmlns:a16="http://schemas.microsoft.com/office/drawing/2014/main" id="{B77FE480-2D1F-71C6-CFA5-14A43EF73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841" y="1039955"/>
            <a:ext cx="3528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A8775F23-4DFE-43D3-9E01-51C403F881AE}"/>
              </a:ext>
            </a:extLst>
          </p:cNvPr>
          <p:cNvSpPr/>
          <p:nvPr/>
        </p:nvSpPr>
        <p:spPr>
          <a:xfrm>
            <a:off x="3900925" y="669950"/>
            <a:ext cx="1191353"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Energy</a:t>
            </a:r>
            <a:endParaRPr lang="en-US" altLang="zh-CN" dirty="0">
              <a:ln w="0"/>
              <a:effectLst>
                <a:outerShdw blurRad="38100" dist="19050" dir="2700000" algn="tl" rotWithShape="0">
                  <a:schemeClr val="dk1">
                    <a:alpha val="40000"/>
                  </a:schemeClr>
                </a:outerShdw>
              </a:effectLst>
              <a:latin typeface="TimesNewRomanPS-BoldMT"/>
            </a:endParaRPr>
          </a:p>
        </p:txBody>
      </p:sp>
      <p:pic>
        <p:nvPicPr>
          <p:cNvPr id="2052" name="Picture 4">
            <a:extLst>
              <a:ext uri="{FF2B5EF4-FFF2-40B4-BE49-F238E27FC236}">
                <a16:creationId xmlns:a16="http://schemas.microsoft.com/office/drawing/2014/main" id="{151B9A88-22A4-BF5D-B2BC-731C98B2A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925" y="1033010"/>
            <a:ext cx="3528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571B00-FDAD-93D3-C067-A8DF3CC908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600" y="4067137"/>
            <a:ext cx="3528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91C3653-E573-F182-65FD-DB7DEBB7C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3600" y="4068483"/>
            <a:ext cx="3528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5E8CEED-EE41-0BFE-E139-780FA94BF018}"/>
              </a:ext>
            </a:extLst>
          </p:cNvPr>
          <p:cNvSpPr/>
          <p:nvPr/>
        </p:nvSpPr>
        <p:spPr>
          <a:xfrm>
            <a:off x="3823600" y="3697805"/>
            <a:ext cx="2178802"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Instrumentalness</a:t>
            </a:r>
            <a:endParaRPr lang="en-US" altLang="zh-CN" dirty="0">
              <a:ln w="0"/>
              <a:effectLst>
                <a:outerShdw blurRad="38100" dist="19050" dir="2700000" algn="tl" rotWithShape="0">
                  <a:schemeClr val="dk1">
                    <a:alpha val="40000"/>
                  </a:schemeClr>
                </a:outerShdw>
              </a:effectLst>
              <a:latin typeface="TimesNewRomanPS-BoldMT"/>
            </a:endParaRPr>
          </a:p>
        </p:txBody>
      </p:sp>
      <p:pic>
        <p:nvPicPr>
          <p:cNvPr id="2058" name="Picture 10">
            <a:extLst>
              <a:ext uri="{FF2B5EF4-FFF2-40B4-BE49-F238E27FC236}">
                <a16:creationId xmlns:a16="http://schemas.microsoft.com/office/drawing/2014/main" id="{DEFD492C-FF69-FD54-6609-CE6D5C2242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2757" y="1033010"/>
            <a:ext cx="3528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7556321B-FD39-66EB-A96D-E15D629EFE90}"/>
              </a:ext>
            </a:extLst>
          </p:cNvPr>
          <p:cNvSpPr/>
          <p:nvPr/>
        </p:nvSpPr>
        <p:spPr>
          <a:xfrm>
            <a:off x="7505841" y="682548"/>
            <a:ext cx="1409360"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Loudness</a:t>
            </a:r>
            <a:endParaRPr lang="en-US" altLang="zh-CN" dirty="0">
              <a:ln w="0"/>
              <a:effectLst>
                <a:outerShdw blurRad="38100" dist="19050" dir="2700000" algn="tl" rotWithShape="0">
                  <a:schemeClr val="dk1">
                    <a:alpha val="40000"/>
                  </a:schemeClr>
                </a:outerShdw>
              </a:effectLst>
              <a:latin typeface="TimesNewRomanPS-BoldMT"/>
            </a:endParaRPr>
          </a:p>
        </p:txBody>
      </p:sp>
      <p:sp>
        <p:nvSpPr>
          <p:cNvPr id="19" name="文本框 18">
            <a:extLst>
              <a:ext uri="{FF2B5EF4-FFF2-40B4-BE49-F238E27FC236}">
                <a16:creationId xmlns:a16="http://schemas.microsoft.com/office/drawing/2014/main" id="{A320E0F1-2411-D9D6-57E9-6A33388290C4}"/>
              </a:ext>
            </a:extLst>
          </p:cNvPr>
          <p:cNvSpPr txBox="1"/>
          <p:nvPr/>
        </p:nvSpPr>
        <p:spPr>
          <a:xfrm rot="481390">
            <a:off x="10576398" y="462724"/>
            <a:ext cx="1537748"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Positive effect</a:t>
            </a:r>
            <a:endParaRPr lang="zh-CN" altLang="en-US" dirty="0"/>
          </a:p>
        </p:txBody>
      </p:sp>
      <p:sp>
        <p:nvSpPr>
          <p:cNvPr id="21" name="文本框 20">
            <a:extLst>
              <a:ext uri="{FF2B5EF4-FFF2-40B4-BE49-F238E27FC236}">
                <a16:creationId xmlns:a16="http://schemas.microsoft.com/office/drawing/2014/main" id="{FE49A9AC-FFE3-9BF7-0DD4-FE160A2B3607}"/>
              </a:ext>
            </a:extLst>
          </p:cNvPr>
          <p:cNvSpPr txBox="1"/>
          <p:nvPr/>
        </p:nvSpPr>
        <p:spPr>
          <a:xfrm rot="481390">
            <a:off x="6622234" y="3725751"/>
            <a:ext cx="1657169" cy="3693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Negative effect</a:t>
            </a:r>
            <a:endParaRPr lang="zh-CN" altLang="en-US" dirty="0"/>
          </a:p>
        </p:txBody>
      </p:sp>
      <p:sp>
        <p:nvSpPr>
          <p:cNvPr id="2" name="文本框 1">
            <a:extLst>
              <a:ext uri="{FF2B5EF4-FFF2-40B4-BE49-F238E27FC236}">
                <a16:creationId xmlns:a16="http://schemas.microsoft.com/office/drawing/2014/main" id="{B93856DE-3918-318D-E75F-30098B77DFEE}"/>
              </a:ext>
            </a:extLst>
          </p:cNvPr>
          <p:cNvSpPr txBox="1"/>
          <p:nvPr/>
        </p:nvSpPr>
        <p:spPr>
          <a:xfrm rot="365194">
            <a:off x="10569108" y="3776894"/>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pic>
        <p:nvPicPr>
          <p:cNvPr id="9" name="图片 8">
            <a:extLst>
              <a:ext uri="{FF2B5EF4-FFF2-40B4-BE49-F238E27FC236}">
                <a16:creationId xmlns:a16="http://schemas.microsoft.com/office/drawing/2014/main" id="{B8AD3969-4454-7045-5FD2-34780700C406}"/>
              </a:ext>
            </a:extLst>
          </p:cNvPr>
          <p:cNvPicPr>
            <a:picLocks noChangeAspect="1"/>
          </p:cNvPicPr>
          <p:nvPr/>
        </p:nvPicPr>
        <p:blipFill>
          <a:blip r:embed="rId9"/>
          <a:stretch>
            <a:fillRect/>
          </a:stretch>
        </p:blipFill>
        <p:spPr>
          <a:xfrm>
            <a:off x="8552429" y="5002246"/>
            <a:ext cx="2880000" cy="298776"/>
          </a:xfrm>
          <a:prstGeom prst="rect">
            <a:avLst/>
          </a:prstGeom>
        </p:spPr>
      </p:pic>
      <p:sp>
        <p:nvSpPr>
          <p:cNvPr id="10" name="矩形: 圆角 9">
            <a:extLst>
              <a:ext uri="{FF2B5EF4-FFF2-40B4-BE49-F238E27FC236}">
                <a16:creationId xmlns:a16="http://schemas.microsoft.com/office/drawing/2014/main" id="{4271EE2A-B002-2E25-A0B8-D4730B798845}"/>
              </a:ext>
            </a:extLst>
          </p:cNvPr>
          <p:cNvSpPr/>
          <p:nvPr/>
        </p:nvSpPr>
        <p:spPr>
          <a:xfrm>
            <a:off x="8558779" y="4531760"/>
            <a:ext cx="2496571" cy="138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a:extLst>
              <a:ext uri="{FF2B5EF4-FFF2-40B4-BE49-F238E27FC236}">
                <a16:creationId xmlns:a16="http://schemas.microsoft.com/office/drawing/2014/main" id="{5F4D6F97-C73F-3005-0CE9-1140ABEF53DA}"/>
              </a:ext>
            </a:extLst>
          </p:cNvPr>
          <p:cNvCxnSpPr>
            <a:stCxn id="9" idx="1"/>
            <a:endCxn id="10" idx="1"/>
          </p:cNvCxnSpPr>
          <p:nvPr/>
        </p:nvCxnSpPr>
        <p:spPr>
          <a:xfrm rot="10800000" flipH="1">
            <a:off x="8552429" y="4600828"/>
            <a:ext cx="6350" cy="550807"/>
          </a:xfrm>
          <a:prstGeom prst="bentConnector3">
            <a:avLst>
              <a:gd name="adj1" fmla="val -36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6A55F89-F7FB-F874-545D-90CD76AB2B57}"/>
              </a:ext>
            </a:extLst>
          </p:cNvPr>
          <p:cNvPicPr>
            <a:picLocks noChangeAspect="1"/>
          </p:cNvPicPr>
          <p:nvPr/>
        </p:nvPicPr>
        <p:blipFill>
          <a:blip r:embed="rId10"/>
          <a:stretch>
            <a:fillRect/>
          </a:stretch>
        </p:blipFill>
        <p:spPr>
          <a:xfrm>
            <a:off x="8558779" y="5363972"/>
            <a:ext cx="2880000" cy="155316"/>
          </a:xfrm>
          <a:prstGeom prst="rect">
            <a:avLst/>
          </a:prstGeom>
        </p:spPr>
      </p:pic>
      <p:cxnSp>
        <p:nvCxnSpPr>
          <p:cNvPr id="25" name="连接符: 肘形 24">
            <a:extLst>
              <a:ext uri="{FF2B5EF4-FFF2-40B4-BE49-F238E27FC236}">
                <a16:creationId xmlns:a16="http://schemas.microsoft.com/office/drawing/2014/main" id="{E8D3C3E7-583F-2007-8C4B-81122C14DD93}"/>
              </a:ext>
            </a:extLst>
          </p:cNvPr>
          <p:cNvCxnSpPr>
            <a:stCxn id="23" idx="1"/>
            <a:endCxn id="10" idx="1"/>
          </p:cNvCxnSpPr>
          <p:nvPr/>
        </p:nvCxnSpPr>
        <p:spPr>
          <a:xfrm rot="10800000">
            <a:off x="8558779" y="4600828"/>
            <a:ext cx="12700" cy="840803"/>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06538A90-D94E-C553-C934-6146DF4A01F6}"/>
              </a:ext>
            </a:extLst>
          </p:cNvPr>
          <p:cNvPicPr>
            <a:picLocks noChangeAspect="1"/>
          </p:cNvPicPr>
          <p:nvPr/>
        </p:nvPicPr>
        <p:blipFill>
          <a:blip r:embed="rId11"/>
          <a:stretch>
            <a:fillRect/>
          </a:stretch>
        </p:blipFill>
        <p:spPr>
          <a:xfrm>
            <a:off x="8552429" y="5572113"/>
            <a:ext cx="2880000" cy="105796"/>
          </a:xfrm>
          <a:prstGeom prst="rect">
            <a:avLst/>
          </a:prstGeom>
        </p:spPr>
      </p:pic>
      <p:cxnSp>
        <p:nvCxnSpPr>
          <p:cNvPr id="29" name="连接符: 肘形 28">
            <a:extLst>
              <a:ext uri="{FF2B5EF4-FFF2-40B4-BE49-F238E27FC236}">
                <a16:creationId xmlns:a16="http://schemas.microsoft.com/office/drawing/2014/main" id="{BD2736EC-B239-3FB1-E0E4-82A0B1D07E43}"/>
              </a:ext>
            </a:extLst>
          </p:cNvPr>
          <p:cNvCxnSpPr>
            <a:stCxn id="27" idx="1"/>
            <a:endCxn id="10" idx="1"/>
          </p:cNvCxnSpPr>
          <p:nvPr/>
        </p:nvCxnSpPr>
        <p:spPr>
          <a:xfrm rot="10800000" flipH="1">
            <a:off x="8552429" y="4600827"/>
            <a:ext cx="6350" cy="1024184"/>
          </a:xfrm>
          <a:prstGeom prst="bentConnector3">
            <a:avLst>
              <a:gd name="adj1" fmla="val -3600000"/>
            </a:avLst>
          </a:prstGeom>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1BBC8925-3A66-C947-EFE6-200798392A85}"/>
              </a:ext>
            </a:extLst>
          </p:cNvPr>
          <p:cNvPicPr>
            <a:picLocks noChangeAspect="1"/>
          </p:cNvPicPr>
          <p:nvPr/>
        </p:nvPicPr>
        <p:blipFill>
          <a:blip r:embed="rId12"/>
          <a:stretch>
            <a:fillRect/>
          </a:stretch>
        </p:blipFill>
        <p:spPr>
          <a:xfrm>
            <a:off x="8565129" y="5736823"/>
            <a:ext cx="2880000" cy="143133"/>
          </a:xfrm>
          <a:prstGeom prst="rect">
            <a:avLst/>
          </a:prstGeom>
        </p:spPr>
      </p:pic>
      <p:cxnSp>
        <p:nvCxnSpPr>
          <p:cNvPr id="33" name="连接符: 肘形 32">
            <a:extLst>
              <a:ext uri="{FF2B5EF4-FFF2-40B4-BE49-F238E27FC236}">
                <a16:creationId xmlns:a16="http://schemas.microsoft.com/office/drawing/2014/main" id="{2ECD77C8-7C5A-1ABA-7295-95539A390CD8}"/>
              </a:ext>
            </a:extLst>
          </p:cNvPr>
          <p:cNvCxnSpPr>
            <a:stCxn id="31" idx="1"/>
            <a:endCxn id="10" idx="1"/>
          </p:cNvCxnSpPr>
          <p:nvPr/>
        </p:nvCxnSpPr>
        <p:spPr>
          <a:xfrm rot="10800000">
            <a:off x="8558779" y="4600828"/>
            <a:ext cx="6350" cy="1207563"/>
          </a:xfrm>
          <a:prstGeom prst="bentConnector3">
            <a:avLst>
              <a:gd name="adj1" fmla="val 370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966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TotalTime>
  <Words>712</Words>
  <Application>Microsoft Office PowerPoint</Application>
  <PresentationFormat>宽屏</PresentationFormat>
  <Paragraphs>105</Paragraphs>
  <Slides>13</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vt:i4>
      </vt:variant>
    </vt:vector>
  </HeadingPairs>
  <TitlesOfParts>
    <vt:vector size="23" baseType="lpstr">
      <vt:lpstr>等线</vt:lpstr>
      <vt:lpstr>等线 Light</vt:lpstr>
      <vt:lpstr>Helvetica Neue</vt:lpstr>
      <vt:lpstr>Inter</vt:lpstr>
      <vt:lpstr>Söhne</vt:lpstr>
      <vt:lpstr>TimesNewRomanPS-BoldMT</vt:lpstr>
      <vt:lpstr>TimesNewRomanPSMT</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Siyu Chen</dc:creator>
  <cp:lastModifiedBy>Siyu Chen</cp:lastModifiedBy>
  <cp:revision>1</cp:revision>
  <cp:lastPrinted>2023-04-23T23:28:08Z</cp:lastPrinted>
  <dcterms:created xsi:type="dcterms:W3CDTF">2023-04-23T18:44:38Z</dcterms:created>
  <dcterms:modified xsi:type="dcterms:W3CDTF">2023-04-24T15:30:10Z</dcterms:modified>
</cp:coreProperties>
</file>